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sldIdLst>
    <p:sldId id="273" r:id="rId2"/>
    <p:sldId id="274" r:id="rId3"/>
    <p:sldId id="275" r:id="rId4"/>
    <p:sldId id="256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2" userDrawn="1">
          <p15:clr>
            <a:srgbClr val="A4A3A4"/>
          </p15:clr>
        </p15:guide>
        <p15:guide id="4" pos="71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FA"/>
    <a:srgbClr val="FAAD56"/>
    <a:srgbClr val="E45621"/>
    <a:srgbClr val="559E37"/>
    <a:srgbClr val="1974FF"/>
    <a:srgbClr val="AD3D7E"/>
    <a:srgbClr val="239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44" y="53"/>
      </p:cViewPr>
      <p:guideLst>
        <p:guide orient="horz" pos="2160"/>
        <p:guide pos="3840"/>
        <p:guide pos="552"/>
        <p:guide pos="7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</c:v>
                </c:pt>
                <c:pt idx="1">
                  <c:v>480</c:v>
                </c:pt>
                <c:pt idx="2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66-4697-A6DE-F9B8DD244F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400</c:v>
                </c:pt>
                <c:pt idx="1">
                  <c:v>600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66-4697-A6DE-F9B8DD244F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Pears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550</c:v>
                </c:pt>
                <c:pt idx="1">
                  <c:v>350</c:v>
                </c:pt>
                <c:pt idx="2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66-4697-A6DE-F9B8DD244F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697183"/>
        <c:axId val="178035295"/>
      </c:barChart>
      <c:catAx>
        <c:axId val="17369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8035295"/>
        <c:crosses val="autoZero"/>
        <c:auto val="1"/>
        <c:lblAlgn val="ctr"/>
        <c:lblOffset val="100"/>
        <c:noMultiLvlLbl val="0"/>
      </c:catAx>
      <c:valAx>
        <c:axId val="178035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3697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</c:v>
                </c:pt>
                <c:pt idx="1">
                  <c:v>480</c:v>
                </c:pt>
                <c:pt idx="2">
                  <c:v>640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2E-4749-83A6-F4B75A94C0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400</c:v>
                </c:pt>
                <c:pt idx="1">
                  <c:v>600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2E-4749-83A6-F4B75A94C0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Pears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550</c:v>
                </c:pt>
                <c:pt idx="1">
                  <c:v>350</c:v>
                </c:pt>
                <c:pt idx="2">
                  <c:v>450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2E-4749-83A6-F4B75A94C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697183"/>
        <c:axId val="178035295"/>
      </c:lineChart>
      <c:catAx>
        <c:axId val="17369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8035295"/>
        <c:crosses val="autoZero"/>
        <c:auto val="1"/>
        <c:lblAlgn val="ctr"/>
        <c:lblOffset val="100"/>
        <c:noMultiLvlLbl val="0"/>
      </c:catAx>
      <c:valAx>
        <c:axId val="178035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3697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546071453665261"/>
          <c:y val="0.30838842979325909"/>
          <c:w val="0.15453928546334739"/>
          <c:h val="0.383222808123428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24-4B1D-A371-AC283E1A67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24-4B1D-A371-AC283E1A67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24-4B1D-A371-AC283E1A6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6317968"/>
        <c:axId val="436311080"/>
      </c:barChart>
      <c:catAx>
        <c:axId val="43631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11080"/>
        <c:crosses val="autoZero"/>
        <c:auto val="1"/>
        <c:lblAlgn val="ctr"/>
        <c:lblOffset val="100"/>
        <c:noMultiLvlLbl val="0"/>
      </c:catAx>
      <c:valAx>
        <c:axId val="436311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317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ctr" defTabSz="914400" rtl="0" eaLnBrk="1" latinLnBrk="0" hangingPunct="1"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6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  <a:ea typeface="+mn-ea"/>
                <a:cs typeface="+mn-cs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0" hangingPunct="1"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B-4E22-A345-AAB5A86CD3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B-4E22-A345-AAB5A86CD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4238712"/>
        <c:axId val="114423543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AB-4E22-A345-AAB5A86CD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4238712"/>
        <c:axId val="1144235432"/>
      </c:lineChart>
      <c:catAx>
        <c:axId val="1144238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144235432"/>
        <c:crosses val="autoZero"/>
        <c:auto val="1"/>
        <c:lblAlgn val="ctr"/>
        <c:lblOffset val="100"/>
        <c:noMultiLvlLbl val="0"/>
      </c:catAx>
      <c:valAx>
        <c:axId val="1144235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144238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  <a:latin typeface="Open Sans" pitchFamily="2" charset="0"/>
          <a:ea typeface="Open Sans" pitchFamily="2" charset="0"/>
          <a:cs typeface="Open Sans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</c:v>
                </c:pt>
                <c:pt idx="1">
                  <c:v>480</c:v>
                </c:pt>
                <c:pt idx="2">
                  <c:v>640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13-497C-918E-AAF5BDBE9D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400</c:v>
                </c:pt>
                <c:pt idx="1">
                  <c:v>600</c:v>
                </c:pt>
                <c:pt idx="2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13-497C-918E-AAF5BDBE9D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Pears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550</c:v>
                </c:pt>
                <c:pt idx="1">
                  <c:v>350</c:v>
                </c:pt>
                <c:pt idx="2">
                  <c:v>450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13-497C-918E-AAF5BDBE9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697183"/>
        <c:axId val="178035295"/>
      </c:lineChart>
      <c:catAx>
        <c:axId val="17369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8035295"/>
        <c:crosses val="autoZero"/>
        <c:auto val="1"/>
        <c:lblAlgn val="ctr"/>
        <c:lblOffset val="100"/>
        <c:noMultiLvlLbl val="0"/>
      </c:catAx>
      <c:valAx>
        <c:axId val="178035295"/>
        <c:scaling>
          <c:orientation val="minMax"/>
          <c:min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3697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AD-41FC-A004-9B51C3F53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AD-41FC-A004-9B51C3F5303C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AD-41FC-A004-9B51C3F5303C}"/>
              </c:ext>
            </c:extLst>
          </c:dPt>
          <c:cat>
            <c:strRef>
              <c:f>Sheet1!$A$2:$A$4</c:f>
              <c:strCache>
                <c:ptCount val="3"/>
                <c:pt idx="0">
                  <c:v>Pineapple</c:v>
                </c:pt>
                <c:pt idx="1">
                  <c:v>Watermellon</c:v>
                </c:pt>
                <c:pt idx="2">
                  <c:v>Mango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2-4E68-8A32-C54127FA9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320</c:v>
                </c:pt>
                <c:pt idx="1">
                  <c:v>480</c:v>
                </c:pt>
                <c:pt idx="2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3-43B8-BB04-C914151C86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400</c:v>
                </c:pt>
                <c:pt idx="1">
                  <c:v>600</c:v>
                </c:pt>
                <c:pt idx="2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3-43B8-BB04-C914151C86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Pears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Sheet1!$A$2:$A$4</c:f>
              <c:strCache>
                <c:ptCount val="3"/>
                <c:pt idx="0">
                  <c:v>Alabama</c:v>
                </c:pt>
                <c:pt idx="1">
                  <c:v>Vermont</c:v>
                </c:pt>
                <c:pt idx="2">
                  <c:v>California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550</c:v>
                </c:pt>
                <c:pt idx="1">
                  <c:v>350</c:v>
                </c:pt>
                <c:pt idx="2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63-43B8-BB04-C914151C8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697183"/>
        <c:axId val="178035295"/>
      </c:areaChart>
      <c:catAx>
        <c:axId val="173697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8035295"/>
        <c:crosses val="autoZero"/>
        <c:auto val="1"/>
        <c:lblAlgn val="ctr"/>
        <c:lblOffset val="100"/>
        <c:noMultiLvlLbl val="0"/>
      </c:catAx>
      <c:valAx>
        <c:axId val="17803529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736971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0AAA5-4BE3-49D5-A79C-E2B73C6DD8D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EA1FD-F01C-4355-BC9D-D740B8920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4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37D3-67BA-F2DB-0A35-2F1C72CF4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9B3FB-93BE-BA5E-6306-98ABBEFEA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E705B-A2C7-DE99-9ABE-4284FC75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415C1-E141-1C5E-6E92-C95D66CF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B407-489B-DB1D-2D6F-8F0B0EBF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2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AA98-D372-37DB-EBB7-FEBBE564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45D3C-08C7-D776-6F21-F8C195E02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79C7-9BF7-2D6B-1025-55940399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1428-0498-4B39-C9ED-A248AA3F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8BE5-6F15-4717-501E-14E526A8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7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A6CBD-3B47-755F-1978-82DFD53B2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1639A-02A3-42BB-AE4B-AE28B5804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2BA78-0D66-AF80-461E-CECD91EE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00D9D-FB46-5352-63F5-E69AAD6D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0D1B-8252-0116-AF2C-19B7A88C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8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495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369A-FFBA-8A16-225F-DBD64C42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DF92-04DC-2E66-EEDA-681F9955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5029A-CD05-B28A-DA2A-1066F6FA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35CA7-C5FE-2C9A-113B-D46E183A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B688-FAB6-8944-4839-B1C796E9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2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A954-92A2-2E6F-7068-9C71CAF1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73F17-4A34-C964-D4BA-04742860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D8984-C074-2A33-4D3A-D8CDD2AF2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2DEB-5BE1-D9B2-9661-0A4193FF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F41B-EDDF-F6E6-0C26-00002A46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1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FFCA-9D5E-C881-C5B8-7252F486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D519-E10C-2753-8280-ACEEE37C6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7877E-CF21-5FA4-F6EE-EB391CA37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86B7F-4382-848A-5033-32026608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21E30-E09B-1771-9568-8BF5047D7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4E0DA-5D37-F6C2-C82E-5733CCC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1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D93A-5D24-2013-2E13-D16CBA4F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7DFCD-98BF-8232-EACA-F4F234AC1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61FA-0F9D-E3FB-3031-C4ADEF943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3EBB3-DFC7-2C58-8CC5-59576C140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32502-BDDF-5A7A-8585-202201B0A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D7C91-BFDF-FA62-8BD0-0C697D92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48404-179D-9EF7-FA44-301FD595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9AE31-5DFD-74C6-9FC7-53E54BB9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4D87-AF26-828B-EC5F-9B982B88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69E7-E378-A703-8F90-E4E3ED0D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16F93-913C-2C82-A6EC-536363E3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C4D73-892C-3725-7BD8-14E0FCC7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8AEA0-1799-F687-F22F-B4231EBB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78AF3-3761-5FDA-DDD3-F13043EA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3B31-5000-A741-E087-D61B743D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2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2351-57A1-9775-9E58-9FE185B7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9624-901D-46E4-7572-8E111E56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C145-F40C-DA8B-B3F3-319140CA7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20E24-C6EA-8BA6-3DC8-C1BBCEF0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475F1-1DBE-7257-AB76-1AEB388F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CCF9E-1540-157A-E13E-9E478C12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EC22-26B5-C814-D184-02E2D17F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77008-647F-8778-1617-7C1C08DD5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BBB5A-6BFB-4CAE-60A6-49565D448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527D5-1C58-5BD4-D0B9-20BF64CF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4AB4A-F3D8-61BC-AFAC-320A52AF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24FF0-B2F2-A0E5-16C9-D6E6B64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7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D6515-8EBD-EAF5-4D97-ABDD2903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450D-9140-3553-C319-AA93997DE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543FC-3D1C-C344-AAF5-EE3620E23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66EC-1741-4F0C-887E-A53F1EF34A8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E16-CAE9-0865-34B4-ACECD7F4C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12D8-8C2D-0356-0D72-95ABB6563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9D56-EF59-4042-8760-64A8D7C21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google.com/spreadsheets/d/1cmCSJICBLi9DkOtlgYaqyVOSsNp84UNhZl07enFn2N0/copy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google.com/spreadsheets/d/1cmCSJICBLi9DkOtlgYaqyVOSsNp84UNhZl07enFn2N0/copy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9.wdp"/><Relationship Id="rId7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cmCSJICBLi9DkOtlgYaqyVOSsNp84UNhZl07enFn2N0/copy" TargetMode="External"/><Relationship Id="rId3" Type="http://schemas.microsoft.com/office/2007/relationships/hdphoto" Target="../media/hdphoto11.wdp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37.svg"/><Relationship Id="rId5" Type="http://schemas.openxmlformats.org/officeDocument/2006/relationships/image" Target="../media/image58.svg"/><Relationship Id="rId10" Type="http://schemas.openxmlformats.org/officeDocument/2006/relationships/image" Target="../media/image36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3.wdp"/><Relationship Id="rId7" Type="http://schemas.openxmlformats.org/officeDocument/2006/relationships/image" Target="../media/image67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B5DE14F-9361-5959-8576-44D949503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14" t="15450" r="44856" b="11920"/>
          <a:stretch/>
        </p:blipFill>
        <p:spPr>
          <a:xfrm>
            <a:off x="0" y="0"/>
            <a:ext cx="3074526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234CFAE-861D-99DF-BE4C-8BAAC9BFB8EB}"/>
              </a:ext>
            </a:extLst>
          </p:cNvPr>
          <p:cNvSpPr/>
          <p:nvPr/>
        </p:nvSpPr>
        <p:spPr>
          <a:xfrm>
            <a:off x="4452129" y="564784"/>
            <a:ext cx="6863571" cy="23233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6FB93AA-51FE-DAE5-2AD8-272CC8D2715B}"/>
              </a:ext>
            </a:extLst>
          </p:cNvPr>
          <p:cNvSpPr/>
          <p:nvPr/>
        </p:nvSpPr>
        <p:spPr>
          <a:xfrm>
            <a:off x="8016243" y="3003080"/>
            <a:ext cx="3299457" cy="329013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EE7C9BB-722B-B11D-AB9A-DBA75F09A179}"/>
              </a:ext>
            </a:extLst>
          </p:cNvPr>
          <p:cNvSpPr/>
          <p:nvPr/>
        </p:nvSpPr>
        <p:spPr>
          <a:xfrm>
            <a:off x="4451212" y="3003080"/>
            <a:ext cx="3450141" cy="15817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29E13F-60E2-386B-6F12-1370F6F141AE}"/>
              </a:ext>
            </a:extLst>
          </p:cNvPr>
          <p:cNvSpPr/>
          <p:nvPr/>
        </p:nvSpPr>
        <p:spPr>
          <a:xfrm>
            <a:off x="4451212" y="4699740"/>
            <a:ext cx="3450141" cy="15934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6F467E1F-5851-353C-3B28-F52C60E4E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0360575"/>
              </p:ext>
            </p:extLst>
          </p:nvPr>
        </p:nvGraphicFramePr>
        <p:xfrm>
          <a:off x="4678071" y="1155687"/>
          <a:ext cx="6411686" cy="1538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F3CB2EEB-34FD-59EA-9FE0-BE01CD63A0AD}"/>
              </a:ext>
            </a:extLst>
          </p:cNvPr>
          <p:cNvGrpSpPr/>
          <p:nvPr/>
        </p:nvGrpSpPr>
        <p:grpSpPr>
          <a:xfrm>
            <a:off x="6468932" y="3263779"/>
            <a:ext cx="1059489" cy="1060328"/>
            <a:chOff x="4671216" y="2895275"/>
            <a:chExt cx="1412652" cy="141377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767573-1C81-DCFE-2A34-5918A1224CEE}"/>
                </a:ext>
              </a:extLst>
            </p:cNvPr>
            <p:cNvGrpSpPr/>
            <p:nvPr/>
          </p:nvGrpSpPr>
          <p:grpSpPr>
            <a:xfrm>
              <a:off x="4671216" y="2895275"/>
              <a:ext cx="1412652" cy="1413771"/>
              <a:chOff x="4530948" y="2614517"/>
              <a:chExt cx="1693188" cy="1694530"/>
            </a:xfrm>
          </p:grpSpPr>
          <p:sp>
            <p:nvSpPr>
              <p:cNvPr id="46" name="Circle: Hollow 45">
                <a:extLst>
                  <a:ext uri="{FF2B5EF4-FFF2-40B4-BE49-F238E27FC236}">
                    <a16:creationId xmlns:a16="http://schemas.microsoft.com/office/drawing/2014/main" id="{D4034C3F-E993-A669-028D-8A49B780A7B6}"/>
                  </a:ext>
                </a:extLst>
              </p:cNvPr>
              <p:cNvSpPr/>
              <p:nvPr/>
            </p:nvSpPr>
            <p:spPr>
              <a:xfrm>
                <a:off x="4530948" y="2615859"/>
                <a:ext cx="1693188" cy="1693188"/>
              </a:xfrm>
              <a:prstGeom prst="donut">
                <a:avLst>
                  <a:gd name="adj" fmla="val 1238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6">
                <a:extLst>
                  <a:ext uri="{FF2B5EF4-FFF2-40B4-BE49-F238E27FC236}">
                    <a16:creationId xmlns:a16="http://schemas.microsoft.com/office/drawing/2014/main" id="{FE31FBDB-23C0-C298-018D-AE1EBF231743}"/>
                  </a:ext>
                </a:extLst>
              </p:cNvPr>
              <p:cNvSpPr/>
              <p:nvPr/>
            </p:nvSpPr>
            <p:spPr>
              <a:xfrm>
                <a:off x="4532136" y="2614517"/>
                <a:ext cx="1692000" cy="1692000"/>
              </a:xfrm>
              <a:prstGeom prst="blockArc">
                <a:avLst>
                  <a:gd name="adj1" fmla="val 10800000"/>
                  <a:gd name="adj2" fmla="val 1375030"/>
                  <a:gd name="adj3" fmla="val 11449"/>
                </a:avLst>
              </a:prstGeom>
              <a:solidFill>
                <a:srgbClr val="0067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D4BA41-B647-59ED-25B2-B5260D9B1BEF}"/>
                </a:ext>
              </a:extLst>
            </p:cNvPr>
            <p:cNvSpPr txBox="1"/>
            <p:nvPr/>
          </p:nvSpPr>
          <p:spPr>
            <a:xfrm>
              <a:off x="4935764" y="3371328"/>
              <a:ext cx="8835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67FA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52%</a:t>
              </a:r>
              <a:endParaRPr lang="en-IN" sz="1800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C2BFE9-8044-4CA0-529D-23D3417E4776}"/>
              </a:ext>
            </a:extLst>
          </p:cNvPr>
          <p:cNvGrpSpPr/>
          <p:nvPr/>
        </p:nvGrpSpPr>
        <p:grpSpPr>
          <a:xfrm>
            <a:off x="6468932" y="4966314"/>
            <a:ext cx="1059489" cy="1060328"/>
            <a:chOff x="4671216" y="5248853"/>
            <a:chExt cx="1412652" cy="141377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952B2A-4811-0FB6-AC0D-A519BE4B9BB1}"/>
                </a:ext>
              </a:extLst>
            </p:cNvPr>
            <p:cNvGrpSpPr/>
            <p:nvPr/>
          </p:nvGrpSpPr>
          <p:grpSpPr>
            <a:xfrm>
              <a:off x="4671216" y="5248853"/>
              <a:ext cx="1412652" cy="1413771"/>
              <a:chOff x="4530948" y="2614517"/>
              <a:chExt cx="1693188" cy="1694530"/>
            </a:xfrm>
          </p:grpSpPr>
          <p:sp>
            <p:nvSpPr>
              <p:cNvPr id="53" name="Circle: Hollow 52">
                <a:extLst>
                  <a:ext uri="{FF2B5EF4-FFF2-40B4-BE49-F238E27FC236}">
                    <a16:creationId xmlns:a16="http://schemas.microsoft.com/office/drawing/2014/main" id="{86ADBB0A-5611-7DCD-B12B-AE337232F3DB}"/>
                  </a:ext>
                </a:extLst>
              </p:cNvPr>
              <p:cNvSpPr/>
              <p:nvPr/>
            </p:nvSpPr>
            <p:spPr>
              <a:xfrm>
                <a:off x="4530948" y="2615859"/>
                <a:ext cx="1693188" cy="1693188"/>
              </a:xfrm>
              <a:prstGeom prst="donut">
                <a:avLst>
                  <a:gd name="adj" fmla="val 1238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Block Arc 53">
                <a:extLst>
                  <a:ext uri="{FF2B5EF4-FFF2-40B4-BE49-F238E27FC236}">
                    <a16:creationId xmlns:a16="http://schemas.microsoft.com/office/drawing/2014/main" id="{29C9D440-75CB-D898-419D-CDD3A684D906}"/>
                  </a:ext>
                </a:extLst>
              </p:cNvPr>
              <p:cNvSpPr/>
              <p:nvPr/>
            </p:nvSpPr>
            <p:spPr>
              <a:xfrm>
                <a:off x="4532136" y="2614517"/>
                <a:ext cx="1692000" cy="1692000"/>
              </a:xfrm>
              <a:prstGeom prst="blockArc">
                <a:avLst>
                  <a:gd name="adj1" fmla="val 10800000"/>
                  <a:gd name="adj2" fmla="val 19207554"/>
                  <a:gd name="adj3" fmla="val 12535"/>
                </a:avLst>
              </a:prstGeom>
              <a:solidFill>
                <a:srgbClr val="0067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5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BC457E-F513-0C10-9115-2B6A22C1DC69}"/>
                </a:ext>
              </a:extLst>
            </p:cNvPr>
            <p:cNvSpPr txBox="1"/>
            <p:nvPr/>
          </p:nvSpPr>
          <p:spPr>
            <a:xfrm>
              <a:off x="4935764" y="5724906"/>
              <a:ext cx="8835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67FA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33%</a:t>
              </a:r>
              <a:endParaRPr lang="en-IN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B81BA149-33C1-6AAD-4EE3-3D75B3515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854980"/>
              </p:ext>
            </p:extLst>
          </p:nvPr>
        </p:nvGraphicFramePr>
        <p:xfrm>
          <a:off x="8176806" y="3153253"/>
          <a:ext cx="2985921" cy="2935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B26E3F-A563-574A-9868-020D0D6E56C1}"/>
              </a:ext>
            </a:extLst>
          </p:cNvPr>
          <p:cNvSpPr txBox="1"/>
          <p:nvPr/>
        </p:nvSpPr>
        <p:spPr>
          <a:xfrm>
            <a:off x="4711925" y="3424610"/>
            <a:ext cx="1384076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Leads to opportunity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97359-7824-C193-C708-1359D884D97B}"/>
              </a:ext>
            </a:extLst>
          </p:cNvPr>
          <p:cNvSpPr txBox="1"/>
          <p:nvPr/>
        </p:nvSpPr>
        <p:spPr>
          <a:xfrm>
            <a:off x="4711925" y="5250257"/>
            <a:ext cx="13840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Opportunity to win ratio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0D8F4-2E42-AB84-EE22-83475AC6B356}"/>
              </a:ext>
            </a:extLst>
          </p:cNvPr>
          <p:cNvSpPr txBox="1"/>
          <p:nvPr/>
        </p:nvSpPr>
        <p:spPr>
          <a:xfrm>
            <a:off x="5667877" y="854009"/>
            <a:ext cx="44320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Sales Report Template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99E771-A16E-7FBD-9409-F47D72654E88}"/>
              </a:ext>
            </a:extLst>
          </p:cNvPr>
          <p:cNvSpPr/>
          <p:nvPr/>
        </p:nvSpPr>
        <p:spPr>
          <a:xfrm flipH="1">
            <a:off x="-1" y="0"/>
            <a:ext cx="3074525" cy="685799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0469E0-27B2-2640-A320-6CC113CD7FE4}"/>
              </a:ext>
            </a:extLst>
          </p:cNvPr>
          <p:cNvSpPr/>
          <p:nvPr/>
        </p:nvSpPr>
        <p:spPr>
          <a:xfrm>
            <a:off x="0" y="564784"/>
            <a:ext cx="4175759" cy="2323362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0D9F6-B299-667F-EA85-7A209FFB2297}"/>
              </a:ext>
            </a:extLst>
          </p:cNvPr>
          <p:cNvSpPr txBox="1"/>
          <p:nvPr/>
        </p:nvSpPr>
        <p:spPr>
          <a:xfrm>
            <a:off x="876300" y="957024"/>
            <a:ext cx="30745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Lead conversion ratio</a:t>
            </a:r>
          </a:p>
          <a:p>
            <a:r>
              <a:rPr lang="en-US" sz="48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20:3</a:t>
            </a:r>
          </a:p>
          <a:p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Unqualified leads turned</a:t>
            </a:r>
          </a:p>
          <a:p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into customers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6055A-B24A-C612-C75F-B1A10226958C}"/>
              </a:ext>
            </a:extLst>
          </p:cNvPr>
          <p:cNvSpPr/>
          <p:nvPr/>
        </p:nvSpPr>
        <p:spPr>
          <a:xfrm>
            <a:off x="0" y="3002103"/>
            <a:ext cx="4175759" cy="5759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B47C7-C871-80C8-C779-78CAA1CEE535}"/>
              </a:ext>
            </a:extLst>
          </p:cNvPr>
          <p:cNvSpPr txBox="1"/>
          <p:nvPr/>
        </p:nvSpPr>
        <p:spPr>
          <a:xfrm>
            <a:off x="876300" y="3151265"/>
            <a:ext cx="1935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Leads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50127-0636-12E1-0D80-E954C842F78C}"/>
              </a:ext>
            </a:extLst>
          </p:cNvPr>
          <p:cNvSpPr txBox="1"/>
          <p:nvPr/>
        </p:nvSpPr>
        <p:spPr>
          <a:xfrm>
            <a:off x="2771960" y="3151265"/>
            <a:ext cx="1138226" cy="22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/>
                <a:latin typeface="Open Sans" pitchFamily="2" charset="0"/>
              </a:rPr>
              <a:t>4.138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320FA-4CD8-26B3-9615-F57E2E815FDC}"/>
              </a:ext>
            </a:extLst>
          </p:cNvPr>
          <p:cNvSpPr/>
          <p:nvPr/>
        </p:nvSpPr>
        <p:spPr>
          <a:xfrm>
            <a:off x="0" y="3680886"/>
            <a:ext cx="4175759" cy="5759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A48D3-D4F4-1E10-E49D-F4C5CC8B2E6E}"/>
              </a:ext>
            </a:extLst>
          </p:cNvPr>
          <p:cNvSpPr txBox="1"/>
          <p:nvPr/>
        </p:nvSpPr>
        <p:spPr>
          <a:xfrm>
            <a:off x="876300" y="3830048"/>
            <a:ext cx="1935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Opportunities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D2871-09CC-677A-1F79-2DB2EF408610}"/>
              </a:ext>
            </a:extLst>
          </p:cNvPr>
          <p:cNvSpPr txBox="1"/>
          <p:nvPr/>
        </p:nvSpPr>
        <p:spPr>
          <a:xfrm>
            <a:off x="2771960" y="3830048"/>
            <a:ext cx="11382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/>
                <a:latin typeface="Open Sans" pitchFamily="2" charset="0"/>
              </a:rPr>
              <a:t>231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C0ADE-35F1-57A6-B9C3-555E3E4965E1}"/>
              </a:ext>
            </a:extLst>
          </p:cNvPr>
          <p:cNvSpPr/>
          <p:nvPr/>
        </p:nvSpPr>
        <p:spPr>
          <a:xfrm>
            <a:off x="0" y="4359670"/>
            <a:ext cx="4175759" cy="5759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E4A01-F410-1E32-D1DC-F33186C9C5C8}"/>
              </a:ext>
            </a:extLst>
          </p:cNvPr>
          <p:cNvSpPr txBox="1"/>
          <p:nvPr/>
        </p:nvSpPr>
        <p:spPr>
          <a:xfrm>
            <a:off x="876300" y="4508832"/>
            <a:ext cx="1935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Negotiation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A58F3-E6ED-8815-359E-6B7EE09AD291}"/>
              </a:ext>
            </a:extLst>
          </p:cNvPr>
          <p:cNvSpPr txBox="1"/>
          <p:nvPr/>
        </p:nvSpPr>
        <p:spPr>
          <a:xfrm>
            <a:off x="2771960" y="4508832"/>
            <a:ext cx="11382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/>
                <a:latin typeface="Open Sans" pitchFamily="2" charset="0"/>
              </a:rPr>
              <a:t>481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ACF1E-5248-A3FC-91A3-E4F830F475A4}"/>
              </a:ext>
            </a:extLst>
          </p:cNvPr>
          <p:cNvSpPr/>
          <p:nvPr/>
        </p:nvSpPr>
        <p:spPr>
          <a:xfrm>
            <a:off x="0" y="5038453"/>
            <a:ext cx="4175759" cy="5759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5DD5D-B60D-CDD9-819A-82BC3D3964E4}"/>
              </a:ext>
            </a:extLst>
          </p:cNvPr>
          <p:cNvSpPr txBox="1"/>
          <p:nvPr/>
        </p:nvSpPr>
        <p:spPr>
          <a:xfrm>
            <a:off x="876300" y="5187615"/>
            <a:ext cx="1935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Proposal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A7C6A3-EB37-D8F9-93CA-81C497589831}"/>
              </a:ext>
            </a:extLst>
          </p:cNvPr>
          <p:cNvSpPr txBox="1"/>
          <p:nvPr/>
        </p:nvSpPr>
        <p:spPr>
          <a:xfrm>
            <a:off x="2771960" y="5187615"/>
            <a:ext cx="11382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/>
                <a:latin typeface="Open Sans" pitchFamily="2" charset="0"/>
              </a:rPr>
              <a:t>181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D54D9B-17A7-8938-7C88-0499DFB7FE53}"/>
              </a:ext>
            </a:extLst>
          </p:cNvPr>
          <p:cNvSpPr/>
          <p:nvPr/>
        </p:nvSpPr>
        <p:spPr>
          <a:xfrm>
            <a:off x="0" y="5717238"/>
            <a:ext cx="4175759" cy="57597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71CE81-D860-4795-399F-C60DF1B3FA4E}"/>
              </a:ext>
            </a:extLst>
          </p:cNvPr>
          <p:cNvSpPr txBox="1"/>
          <p:nvPr/>
        </p:nvSpPr>
        <p:spPr>
          <a:xfrm>
            <a:off x="876300" y="5866400"/>
            <a:ext cx="1935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Wins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34CF30-0637-B9CD-4C0F-CB2E4EE84FBE}"/>
              </a:ext>
            </a:extLst>
          </p:cNvPr>
          <p:cNvSpPr txBox="1"/>
          <p:nvPr/>
        </p:nvSpPr>
        <p:spPr>
          <a:xfrm>
            <a:off x="2771960" y="5866400"/>
            <a:ext cx="11382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/>
                <a:latin typeface="Open Sans" pitchFamily="2" charset="0"/>
              </a:rPr>
              <a:t>62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A702DA-673C-F226-A7A8-E92BA817A8D0}"/>
              </a:ext>
            </a:extLst>
          </p:cNvPr>
          <p:cNvCxnSpPr>
            <a:cxnSpLocks/>
          </p:cNvCxnSpPr>
          <p:nvPr/>
        </p:nvCxnSpPr>
        <p:spPr>
          <a:xfrm>
            <a:off x="0" y="5982630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1B225E-E562-E967-995C-FA928CA1B397}"/>
              </a:ext>
            </a:extLst>
          </p:cNvPr>
          <p:cNvCxnSpPr>
            <a:cxnSpLocks/>
          </p:cNvCxnSpPr>
          <p:nvPr/>
        </p:nvCxnSpPr>
        <p:spPr>
          <a:xfrm>
            <a:off x="0" y="5309496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20E571-CF74-4F32-CF02-6775A7812F3F}"/>
              </a:ext>
            </a:extLst>
          </p:cNvPr>
          <p:cNvCxnSpPr>
            <a:cxnSpLocks/>
          </p:cNvCxnSpPr>
          <p:nvPr/>
        </p:nvCxnSpPr>
        <p:spPr>
          <a:xfrm>
            <a:off x="0" y="4636362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A41586D-1128-6C72-8A8B-BCA18A8E5531}"/>
              </a:ext>
            </a:extLst>
          </p:cNvPr>
          <p:cNvCxnSpPr>
            <a:cxnSpLocks/>
          </p:cNvCxnSpPr>
          <p:nvPr/>
        </p:nvCxnSpPr>
        <p:spPr>
          <a:xfrm>
            <a:off x="0" y="3963227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959BFD-F74E-08D4-783E-94B109281CA4}"/>
              </a:ext>
            </a:extLst>
          </p:cNvPr>
          <p:cNvCxnSpPr>
            <a:cxnSpLocks/>
          </p:cNvCxnSpPr>
          <p:nvPr/>
        </p:nvCxnSpPr>
        <p:spPr>
          <a:xfrm>
            <a:off x="0" y="3290092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BFBB35-B3C9-88E8-5330-9FAA533EC2F8}"/>
              </a:ext>
            </a:extLst>
          </p:cNvPr>
          <p:cNvSpPr/>
          <p:nvPr/>
        </p:nvSpPr>
        <p:spPr>
          <a:xfrm>
            <a:off x="4451212" y="3003080"/>
            <a:ext cx="123946" cy="1582909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A23BDE-A79A-33FB-A61C-42791C73CC4C}"/>
              </a:ext>
            </a:extLst>
          </p:cNvPr>
          <p:cNvSpPr/>
          <p:nvPr/>
        </p:nvSpPr>
        <p:spPr>
          <a:xfrm>
            <a:off x="4451212" y="4710308"/>
            <a:ext cx="123946" cy="1582909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 flipH="1">
            <a:off x="0" y="0"/>
            <a:ext cx="7775842" cy="6858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06C95-B172-E691-32D2-10A10590E8F1}"/>
              </a:ext>
            </a:extLst>
          </p:cNvPr>
          <p:cNvSpPr/>
          <p:nvPr/>
        </p:nvSpPr>
        <p:spPr>
          <a:xfrm>
            <a:off x="876300" y="1965960"/>
            <a:ext cx="10439400" cy="4049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01;p16">
            <a:extLst>
              <a:ext uri="{FF2B5EF4-FFF2-40B4-BE49-F238E27FC236}">
                <a16:creationId xmlns:a16="http://schemas.microsoft.com/office/drawing/2014/main" id="{A3CC1638-7ACC-DCB2-593B-A86FB5FC60E4}"/>
              </a:ext>
            </a:extLst>
          </p:cNvPr>
          <p:cNvSpPr txBox="1"/>
          <p:nvPr/>
        </p:nvSpPr>
        <p:spPr>
          <a:xfrm>
            <a:off x="7775842" y="5079723"/>
            <a:ext cx="3092322" cy="548640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+ 40%</a:t>
            </a:r>
            <a:endParaRPr sz="16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26" name="Google Shape;203;p16">
            <a:extLst>
              <a:ext uri="{FF2B5EF4-FFF2-40B4-BE49-F238E27FC236}">
                <a16:creationId xmlns:a16="http://schemas.microsoft.com/office/drawing/2014/main" id="{8E3421D1-18EC-7789-8D45-1390FD3AADAA}"/>
              </a:ext>
            </a:extLst>
          </p:cNvPr>
          <p:cNvSpPr txBox="1"/>
          <p:nvPr/>
        </p:nvSpPr>
        <p:spPr>
          <a:xfrm>
            <a:off x="7775901" y="2353133"/>
            <a:ext cx="3092322" cy="54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">
                <a:sym typeface="Fira Sans Extra Condensed"/>
              </a:rPr>
              <a:t>Sales by month</a:t>
            </a:r>
            <a:endParaRPr>
              <a:sym typeface="Fira Sans Extra Condensed"/>
            </a:endParaRPr>
          </a:p>
        </p:txBody>
      </p:sp>
      <p:sp>
        <p:nvSpPr>
          <p:cNvPr id="34" name="Google Shape;205;p16">
            <a:extLst>
              <a:ext uri="{FF2B5EF4-FFF2-40B4-BE49-F238E27FC236}">
                <a16:creationId xmlns:a16="http://schemas.microsoft.com/office/drawing/2014/main" id="{E92B2819-8C31-EA52-FFDD-7020F2886626}"/>
              </a:ext>
            </a:extLst>
          </p:cNvPr>
          <p:cNvSpPr txBox="1"/>
          <p:nvPr/>
        </p:nvSpPr>
        <p:spPr>
          <a:xfrm>
            <a:off x="10035178" y="3034781"/>
            <a:ext cx="833375" cy="548619"/>
          </a:xfrm>
          <a:prstGeom prst="rect">
            <a:avLst/>
          </a:prstGeom>
          <a:solidFill>
            <a:srgbClr val="E456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70%</a:t>
            </a:r>
            <a:endParaRPr sz="16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35" name="Google Shape;206;p16">
            <a:extLst>
              <a:ext uri="{FF2B5EF4-FFF2-40B4-BE49-F238E27FC236}">
                <a16:creationId xmlns:a16="http://schemas.microsoft.com/office/drawing/2014/main" id="{C62D9BB3-198F-FE0A-BB09-CF57C8C84CD6}"/>
              </a:ext>
            </a:extLst>
          </p:cNvPr>
          <p:cNvSpPr txBox="1"/>
          <p:nvPr/>
        </p:nvSpPr>
        <p:spPr>
          <a:xfrm>
            <a:off x="7776172" y="3034801"/>
            <a:ext cx="2258877" cy="54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Lorem ipsum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Google Shape;208;p16">
            <a:extLst>
              <a:ext uri="{FF2B5EF4-FFF2-40B4-BE49-F238E27FC236}">
                <a16:creationId xmlns:a16="http://schemas.microsoft.com/office/drawing/2014/main" id="{A74B5BF1-C2F2-269E-F9F0-44879E759209}"/>
              </a:ext>
            </a:extLst>
          </p:cNvPr>
          <p:cNvSpPr txBox="1"/>
          <p:nvPr/>
        </p:nvSpPr>
        <p:spPr>
          <a:xfrm>
            <a:off x="10035130" y="3716429"/>
            <a:ext cx="833375" cy="548619"/>
          </a:xfrm>
          <a:prstGeom prst="rect">
            <a:avLst/>
          </a:prstGeom>
          <a:solidFill>
            <a:srgbClr val="FAAD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60%</a:t>
            </a:r>
            <a:endParaRPr sz="16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33" name="Google Shape;209;p16">
            <a:extLst>
              <a:ext uri="{FF2B5EF4-FFF2-40B4-BE49-F238E27FC236}">
                <a16:creationId xmlns:a16="http://schemas.microsoft.com/office/drawing/2014/main" id="{8FF2BC09-BDB2-BF43-64A1-19ECC731F21A}"/>
              </a:ext>
            </a:extLst>
          </p:cNvPr>
          <p:cNvSpPr txBox="1"/>
          <p:nvPr/>
        </p:nvSpPr>
        <p:spPr>
          <a:xfrm>
            <a:off x="7776109" y="3716449"/>
            <a:ext cx="2258876" cy="54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Lorem ipsum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Google Shape;211;p16">
            <a:extLst>
              <a:ext uri="{FF2B5EF4-FFF2-40B4-BE49-F238E27FC236}">
                <a16:creationId xmlns:a16="http://schemas.microsoft.com/office/drawing/2014/main" id="{3D22BCDB-2F4F-579F-5ECF-7733C6E9C4E4}"/>
              </a:ext>
            </a:extLst>
          </p:cNvPr>
          <p:cNvSpPr txBox="1"/>
          <p:nvPr/>
        </p:nvSpPr>
        <p:spPr>
          <a:xfrm>
            <a:off x="10035252" y="4398077"/>
            <a:ext cx="833375" cy="548619"/>
          </a:xfrm>
          <a:prstGeom prst="rect">
            <a:avLst/>
          </a:prstGeom>
          <a:solidFill>
            <a:srgbClr val="559E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80%</a:t>
            </a:r>
            <a:endParaRPr sz="1600" b="1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31" name="Google Shape;212;p16">
            <a:extLst>
              <a:ext uri="{FF2B5EF4-FFF2-40B4-BE49-F238E27FC236}">
                <a16:creationId xmlns:a16="http://schemas.microsoft.com/office/drawing/2014/main" id="{5A5B1C7C-786C-8787-5A1C-FEE7458459F1}"/>
              </a:ext>
            </a:extLst>
          </p:cNvPr>
          <p:cNvSpPr txBox="1"/>
          <p:nvPr/>
        </p:nvSpPr>
        <p:spPr>
          <a:xfrm>
            <a:off x="7776253" y="4398097"/>
            <a:ext cx="2258877" cy="54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Lorem ipsum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928178"/>
            <a:ext cx="521970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Report Slide</a:t>
            </a:r>
          </a:p>
        </p:txBody>
      </p:sp>
      <p:sp>
        <p:nvSpPr>
          <p:cNvPr id="5" name="Google Shape;202;p16">
            <a:extLst>
              <a:ext uri="{FF2B5EF4-FFF2-40B4-BE49-F238E27FC236}">
                <a16:creationId xmlns:a16="http://schemas.microsoft.com/office/drawing/2014/main" id="{EC7570EE-4095-D726-52EF-A24BE4F718C8}"/>
              </a:ext>
            </a:extLst>
          </p:cNvPr>
          <p:cNvSpPr txBox="1"/>
          <p:nvPr/>
        </p:nvSpPr>
        <p:spPr>
          <a:xfrm>
            <a:off x="1550309" y="5079744"/>
            <a:ext cx="6225975" cy="5486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" dirty="0">
                <a:sym typeface="Fira Sans Extra Condensed"/>
              </a:rPr>
              <a:t>Total sales  increase</a:t>
            </a:r>
            <a:endParaRPr dirty="0">
              <a:sym typeface="Fira Sans Extra Condensed"/>
            </a:endParaRPr>
          </a:p>
        </p:txBody>
      </p:sp>
      <p:pic>
        <p:nvPicPr>
          <p:cNvPr id="19" name="Google Shape;213;p16" title="Gráfico">
            <a:hlinkClick r:id="rId2"/>
            <a:extLst>
              <a:ext uri="{FF2B5EF4-FFF2-40B4-BE49-F238E27FC236}">
                <a16:creationId xmlns:a16="http://schemas.microsoft.com/office/drawing/2014/main" id="{B87F2AB3-A8D0-A8EC-062E-3A4A9563E2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6" t="8458" r="2741"/>
          <a:stretch/>
        </p:blipFill>
        <p:spPr>
          <a:xfrm>
            <a:off x="1550309" y="2305504"/>
            <a:ext cx="5914516" cy="27075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2BA0518-55C4-2254-96DD-B5D5458AB7E3}"/>
              </a:ext>
            </a:extLst>
          </p:cNvPr>
          <p:cNvSpPr/>
          <p:nvPr/>
        </p:nvSpPr>
        <p:spPr>
          <a:xfrm>
            <a:off x="10181209" y="123947"/>
            <a:ext cx="1134491" cy="1134491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9AF4E57-011D-F279-BF1B-64412C56E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5618" y="378356"/>
            <a:ext cx="625672" cy="6256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55925E-1A89-BA82-9811-8AD1824EB3D2}"/>
              </a:ext>
            </a:extLst>
          </p:cNvPr>
          <p:cNvSpPr/>
          <p:nvPr/>
        </p:nvSpPr>
        <p:spPr>
          <a:xfrm rot="5400000">
            <a:off x="10686483" y="-505272"/>
            <a:ext cx="123946" cy="1134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>
            <a:off x="7775842" y="0"/>
            <a:ext cx="4416158" cy="6858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BE5DB6-29E6-83F0-4A20-8B958B15EEC8}"/>
              </a:ext>
            </a:extLst>
          </p:cNvPr>
          <p:cNvSpPr/>
          <p:nvPr/>
        </p:nvSpPr>
        <p:spPr>
          <a:xfrm>
            <a:off x="876300" y="1965960"/>
            <a:ext cx="10439400" cy="40495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928178"/>
            <a:ext cx="521970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Report Slide</a:t>
            </a:r>
          </a:p>
        </p:txBody>
      </p:sp>
      <p:pic>
        <p:nvPicPr>
          <p:cNvPr id="6" name="Google Shape;219;p17" title="Gráfico">
            <a:hlinkClick r:id="rId2"/>
            <a:extLst>
              <a:ext uri="{FF2B5EF4-FFF2-40B4-BE49-F238E27FC236}">
                <a16:creationId xmlns:a16="http://schemas.microsoft.com/office/drawing/2014/main" id="{D08D95FF-B0F8-B01E-B265-3E9B6348C3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800" r="2429"/>
          <a:stretch/>
        </p:blipFill>
        <p:spPr>
          <a:xfrm>
            <a:off x="1220725" y="2177822"/>
            <a:ext cx="6148049" cy="36258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0;p17">
            <a:extLst>
              <a:ext uri="{FF2B5EF4-FFF2-40B4-BE49-F238E27FC236}">
                <a16:creationId xmlns:a16="http://schemas.microsoft.com/office/drawing/2014/main" id="{906670FE-A3F4-57C6-68DF-A23376B19C3C}"/>
              </a:ext>
            </a:extLst>
          </p:cNvPr>
          <p:cNvSpPr txBox="1"/>
          <p:nvPr/>
        </p:nvSpPr>
        <p:spPr>
          <a:xfrm>
            <a:off x="876299" y="6131263"/>
            <a:ext cx="661716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Follow the link in the graph to modify its data and then paste the new one here.</a:t>
            </a:r>
            <a:br>
              <a:rPr lang="en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</a:br>
            <a:r>
              <a:rPr lang="en" sz="800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For more info, </a:t>
            </a:r>
            <a:r>
              <a:rPr lang="en" sz="800" b="1" dirty="0">
                <a:solidFill>
                  <a:schemeClr val="dk1"/>
                </a:solidFill>
                <a:uFill>
                  <a:noFill/>
                </a:u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800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"/>
            </a:endParaRPr>
          </a:p>
        </p:txBody>
      </p:sp>
      <p:sp>
        <p:nvSpPr>
          <p:cNvPr id="44" name="Google Shape;209;p16">
            <a:extLst>
              <a:ext uri="{FF2B5EF4-FFF2-40B4-BE49-F238E27FC236}">
                <a16:creationId xmlns:a16="http://schemas.microsoft.com/office/drawing/2014/main" id="{316E6442-6AD8-702F-AA19-0F51BF92D31A}"/>
              </a:ext>
            </a:extLst>
          </p:cNvPr>
          <p:cNvSpPr txBox="1"/>
          <p:nvPr/>
        </p:nvSpPr>
        <p:spPr>
          <a:xfrm>
            <a:off x="7776108" y="3716439"/>
            <a:ext cx="3092055" cy="5486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lvl="0" indent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da-DK" dirty="0"/>
              <a:t>Best month</a:t>
            </a:r>
          </a:p>
        </p:txBody>
      </p:sp>
      <p:sp>
        <p:nvSpPr>
          <p:cNvPr id="18" name="Google Shape;211;p16">
            <a:extLst>
              <a:ext uri="{FF2B5EF4-FFF2-40B4-BE49-F238E27FC236}">
                <a16:creationId xmlns:a16="http://schemas.microsoft.com/office/drawing/2014/main" id="{8239799A-0556-64FF-1A42-801E0E26B862}"/>
              </a:ext>
            </a:extLst>
          </p:cNvPr>
          <p:cNvSpPr txBox="1"/>
          <p:nvPr/>
        </p:nvSpPr>
        <p:spPr>
          <a:xfrm>
            <a:off x="10035252" y="5079724"/>
            <a:ext cx="833376" cy="548619"/>
          </a:xfrm>
          <a:prstGeom prst="rect">
            <a:avLst/>
          </a:prstGeom>
          <a:solidFill>
            <a:srgbClr val="559E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100%</a:t>
            </a:r>
            <a:endParaRPr sz="16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19" name="Google Shape;212;p16">
            <a:extLst>
              <a:ext uri="{FF2B5EF4-FFF2-40B4-BE49-F238E27FC236}">
                <a16:creationId xmlns:a16="http://schemas.microsoft.com/office/drawing/2014/main" id="{996553B4-FB80-8B54-0A83-DE795FBCA35B}"/>
              </a:ext>
            </a:extLst>
          </p:cNvPr>
          <p:cNvSpPr txBox="1"/>
          <p:nvPr/>
        </p:nvSpPr>
        <p:spPr>
          <a:xfrm>
            <a:off x="7776253" y="5079744"/>
            <a:ext cx="2258999" cy="54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effectLst/>
                <a:latin typeface="Open Sans" pitchFamily="2" charset="0"/>
              </a:rPr>
              <a:t>Lorem ipsum</a:t>
            </a:r>
            <a:endParaRPr kumimoji="0" lang="da-DK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Google Shape;211;p16">
            <a:extLst>
              <a:ext uri="{FF2B5EF4-FFF2-40B4-BE49-F238E27FC236}">
                <a16:creationId xmlns:a16="http://schemas.microsoft.com/office/drawing/2014/main" id="{EBC9E725-A9D5-0921-BD32-6D64962C9E84}"/>
              </a:ext>
            </a:extLst>
          </p:cNvPr>
          <p:cNvSpPr txBox="1"/>
          <p:nvPr/>
        </p:nvSpPr>
        <p:spPr>
          <a:xfrm>
            <a:off x="10035252" y="4398072"/>
            <a:ext cx="833376" cy="548619"/>
          </a:xfrm>
          <a:prstGeom prst="rect">
            <a:avLst/>
          </a:prstGeom>
          <a:solidFill>
            <a:srgbClr val="559E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90%</a:t>
            </a:r>
            <a:endParaRPr sz="16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24" name="Google Shape;212;p16">
            <a:extLst>
              <a:ext uri="{FF2B5EF4-FFF2-40B4-BE49-F238E27FC236}">
                <a16:creationId xmlns:a16="http://schemas.microsoft.com/office/drawing/2014/main" id="{266EACBD-0861-C5D0-67A6-6D8DE6A850B0}"/>
              </a:ext>
            </a:extLst>
          </p:cNvPr>
          <p:cNvSpPr txBox="1"/>
          <p:nvPr/>
        </p:nvSpPr>
        <p:spPr>
          <a:xfrm>
            <a:off x="7776253" y="4398092"/>
            <a:ext cx="2258999" cy="5486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effectLst/>
                <a:latin typeface="Open Sans" pitchFamily="2" charset="0"/>
              </a:rPr>
              <a:t>Lorem ipsum</a:t>
            </a:r>
            <a:endParaRPr kumimoji="0" lang="da-DK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Google Shape;212;p16">
            <a:extLst>
              <a:ext uri="{FF2B5EF4-FFF2-40B4-BE49-F238E27FC236}">
                <a16:creationId xmlns:a16="http://schemas.microsoft.com/office/drawing/2014/main" id="{55E07855-3EFF-8846-8142-38ECADBC78F0}"/>
              </a:ext>
            </a:extLst>
          </p:cNvPr>
          <p:cNvSpPr txBox="1"/>
          <p:nvPr/>
        </p:nvSpPr>
        <p:spPr>
          <a:xfrm flipH="1">
            <a:off x="7775842" y="2353153"/>
            <a:ext cx="2258998" cy="548619"/>
          </a:xfrm>
          <a:prstGeom prst="rect">
            <a:avLst/>
          </a:prstGeom>
          <a:solidFill>
            <a:srgbClr val="E45621"/>
          </a:solidFill>
          <a:ln>
            <a:noFill/>
          </a:ln>
        </p:spPr>
        <p:txBody>
          <a:bodyPr spcFirstLastPara="1" wrap="square" lIns="548640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</a:t>
            </a:r>
            <a:endParaRPr kumimoji="0" lang="da-DK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Google Shape;212;p16">
            <a:extLst>
              <a:ext uri="{FF2B5EF4-FFF2-40B4-BE49-F238E27FC236}">
                <a16:creationId xmlns:a16="http://schemas.microsoft.com/office/drawing/2014/main" id="{1CB1F021-6AA2-929A-DB55-07FAE48BEE9E}"/>
              </a:ext>
            </a:extLst>
          </p:cNvPr>
          <p:cNvSpPr txBox="1"/>
          <p:nvPr/>
        </p:nvSpPr>
        <p:spPr>
          <a:xfrm flipH="1">
            <a:off x="7775842" y="3034806"/>
            <a:ext cx="2258998" cy="548619"/>
          </a:xfrm>
          <a:prstGeom prst="rect">
            <a:avLst/>
          </a:prstGeom>
          <a:solidFill>
            <a:srgbClr val="FAAD56"/>
          </a:solidFill>
          <a:ln>
            <a:noFill/>
          </a:ln>
        </p:spPr>
        <p:txBody>
          <a:bodyPr spcFirstLastPara="1" wrap="square" lIns="548640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</a:t>
            </a:r>
            <a:endParaRPr kumimoji="0" lang="da-DK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438E61CB-DB8B-76E0-C064-2896C44BADCC}"/>
              </a:ext>
            </a:extLst>
          </p:cNvPr>
          <p:cNvSpPr/>
          <p:nvPr/>
        </p:nvSpPr>
        <p:spPr>
          <a:xfrm rot="5400000">
            <a:off x="7656993" y="2469790"/>
            <a:ext cx="548619" cy="3109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2EBE5BB3-4A89-97E8-2CCF-D7564F36B552}"/>
              </a:ext>
            </a:extLst>
          </p:cNvPr>
          <p:cNvSpPr/>
          <p:nvPr/>
        </p:nvSpPr>
        <p:spPr>
          <a:xfrm rot="5400000">
            <a:off x="7656993" y="3153655"/>
            <a:ext cx="548619" cy="3109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CE00D-D425-3B2A-6047-F30B375B9F92}"/>
              </a:ext>
            </a:extLst>
          </p:cNvPr>
          <p:cNvSpPr/>
          <p:nvPr/>
        </p:nvSpPr>
        <p:spPr>
          <a:xfrm>
            <a:off x="10181209" y="123947"/>
            <a:ext cx="1134491" cy="1134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CD7C65E-0692-F796-7420-07451931B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35618" y="378356"/>
            <a:ext cx="625672" cy="6256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F641390-5E57-73B0-133C-103A687F3003}"/>
              </a:ext>
            </a:extLst>
          </p:cNvPr>
          <p:cNvSpPr/>
          <p:nvPr/>
        </p:nvSpPr>
        <p:spPr>
          <a:xfrm rot="5400000">
            <a:off x="10686483" y="-505272"/>
            <a:ext cx="123946" cy="1134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6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4F9360E6-7C51-68FB-E6D3-224BB99BD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33" r="2234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CB7AF4B-DBEE-D2CD-6923-6626837B07C8}"/>
              </a:ext>
            </a:extLst>
          </p:cNvPr>
          <p:cNvSpPr/>
          <p:nvPr/>
        </p:nvSpPr>
        <p:spPr>
          <a:xfrm flipH="1">
            <a:off x="6095999" y="0"/>
            <a:ext cx="6096001" cy="685799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020070-0F8D-6BBE-B511-0F3B8E83870D}"/>
              </a:ext>
            </a:extLst>
          </p:cNvPr>
          <p:cNvSpPr/>
          <p:nvPr/>
        </p:nvSpPr>
        <p:spPr>
          <a:xfrm>
            <a:off x="876299" y="2405419"/>
            <a:ext cx="10439400" cy="3998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>
            <a:off x="-1" y="0"/>
            <a:ext cx="11315699" cy="196596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251069"/>
            <a:ext cx="5219700" cy="13542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by month Infographics</a:t>
            </a:r>
          </a:p>
        </p:txBody>
      </p:sp>
      <p:sp>
        <p:nvSpPr>
          <p:cNvPr id="4" name="Google Shape;330;p23">
            <a:extLst>
              <a:ext uri="{FF2B5EF4-FFF2-40B4-BE49-F238E27FC236}">
                <a16:creationId xmlns:a16="http://schemas.microsoft.com/office/drawing/2014/main" id="{08A3204E-BFF9-CE72-1765-61341B80F9E2}"/>
              </a:ext>
            </a:extLst>
          </p:cNvPr>
          <p:cNvSpPr/>
          <p:nvPr/>
        </p:nvSpPr>
        <p:spPr>
          <a:xfrm>
            <a:off x="6972300" y="282313"/>
            <a:ext cx="4343400" cy="589441"/>
          </a:xfrm>
          <a:prstGeom prst="roundRect">
            <a:avLst>
              <a:gd name="adj" fmla="val 0"/>
            </a:avLst>
          </a:prstGeom>
          <a:solidFill>
            <a:srgbClr val="E45621"/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Product </a:t>
            </a:r>
            <a:r>
              <a:rPr lang="en" sz="20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01</a:t>
            </a:r>
            <a:endParaRPr sz="20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graphicFrame>
        <p:nvGraphicFramePr>
          <p:cNvPr id="2" name="Google Shape;329;p23">
            <a:extLst>
              <a:ext uri="{FF2B5EF4-FFF2-40B4-BE49-F238E27FC236}">
                <a16:creationId xmlns:a16="http://schemas.microsoft.com/office/drawing/2014/main" id="{379C3F6B-45E7-A743-5B05-692DB4840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499664"/>
              </p:ext>
            </p:extLst>
          </p:nvPr>
        </p:nvGraphicFramePr>
        <p:xfrm>
          <a:off x="1219198" y="2694446"/>
          <a:ext cx="9753598" cy="34200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41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723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915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62851">
                <a:tc gridSpan="1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chemeClr val="bg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Month</a:t>
                      </a:r>
                      <a:endParaRPr sz="2600" b="1" dirty="0">
                        <a:solidFill>
                          <a:schemeClr val="bg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4432" marR="84432" marT="42216" marB="4221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7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2022</a:t>
                      </a:r>
                      <a:endParaRPr sz="2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32" marR="84432" marT="42216" marB="4221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01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02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03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04</a:t>
                      </a: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05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06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07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08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09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10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11</a:t>
                      </a: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12</a:t>
                      </a: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Increase</a:t>
                      </a:r>
                      <a:endParaRPr sz="10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Observations</a:t>
                      </a:r>
                      <a:endParaRPr sz="10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182880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0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600" b="1" dirty="0">
                          <a:solidFill>
                            <a:schemeClr val="lt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50%</a:t>
                      </a:r>
                      <a:endParaRPr sz="2600" b="1" dirty="0">
                        <a:solidFill>
                          <a:schemeClr val="lt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562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 dolor sit </a:t>
                      </a:r>
                      <a:r>
                        <a:rPr lang="en-US" sz="1200" b="0" i="0" dirty="0" err="1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amet</a:t>
                      </a:r>
                      <a:endParaRPr sz="1200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182880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0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chemeClr val="lt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35%</a:t>
                      </a:r>
                      <a:endParaRPr sz="2600" b="1" dirty="0">
                        <a:solidFill>
                          <a:schemeClr val="lt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D5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200" b="0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 dolor sit amet</a:t>
                      </a:r>
                      <a:endParaRPr lang="da-DK" sz="1200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182880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0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chemeClr val="lt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30%</a:t>
                      </a:r>
                      <a:endParaRPr sz="2600" b="1" dirty="0">
                        <a:solidFill>
                          <a:schemeClr val="lt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4418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9E3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200" b="0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 dolor sit amet</a:t>
                      </a:r>
                      <a:endParaRPr lang="da-DK" sz="1200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182880" marR="84418" marT="84418" marB="8441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775973-AD1B-C4A2-87E5-06368C24ECC6}"/>
              </a:ext>
            </a:extLst>
          </p:cNvPr>
          <p:cNvGrpSpPr/>
          <p:nvPr/>
        </p:nvGrpSpPr>
        <p:grpSpPr>
          <a:xfrm>
            <a:off x="1387234" y="3831219"/>
            <a:ext cx="5406338" cy="1979271"/>
            <a:chOff x="1794000" y="3673123"/>
            <a:chExt cx="4594275" cy="1681975"/>
          </a:xfrm>
        </p:grpSpPr>
        <p:sp>
          <p:nvSpPr>
            <p:cNvPr id="5" name="Google Shape;331;p23">
              <a:extLst>
                <a:ext uri="{FF2B5EF4-FFF2-40B4-BE49-F238E27FC236}">
                  <a16:creationId xmlns:a16="http://schemas.microsoft.com/office/drawing/2014/main" id="{4B198F3B-04A7-24DE-42A1-D4C570CABCBE}"/>
                </a:ext>
              </a:extLst>
            </p:cNvPr>
            <p:cNvSpPr/>
            <p:nvPr/>
          </p:nvSpPr>
          <p:spPr>
            <a:xfrm>
              <a:off x="1794000" y="3922198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332;p23">
              <a:extLst>
                <a:ext uri="{FF2B5EF4-FFF2-40B4-BE49-F238E27FC236}">
                  <a16:creationId xmlns:a16="http://schemas.microsoft.com/office/drawing/2014/main" id="{1F32DE35-39DF-CACD-5325-46F662036B40}"/>
                </a:ext>
              </a:extLst>
            </p:cNvPr>
            <p:cNvCxnSpPr>
              <a:stCxn id="5" idx="6"/>
              <a:endCxn id="15" idx="2"/>
            </p:cNvCxnSpPr>
            <p:nvPr/>
          </p:nvCxnSpPr>
          <p:spPr>
            <a:xfrm>
              <a:off x="1967100" y="4008748"/>
              <a:ext cx="1010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334;p23">
              <a:extLst>
                <a:ext uri="{FF2B5EF4-FFF2-40B4-BE49-F238E27FC236}">
                  <a16:creationId xmlns:a16="http://schemas.microsoft.com/office/drawing/2014/main" id="{0282B046-75B2-1BC0-EC37-7094A4A6AB79}"/>
                </a:ext>
              </a:extLst>
            </p:cNvPr>
            <p:cNvSpPr/>
            <p:nvPr/>
          </p:nvSpPr>
          <p:spPr>
            <a:xfrm>
              <a:off x="1794000" y="4295973"/>
              <a:ext cx="173100" cy="17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335;p23">
              <a:extLst>
                <a:ext uri="{FF2B5EF4-FFF2-40B4-BE49-F238E27FC236}">
                  <a16:creationId xmlns:a16="http://schemas.microsoft.com/office/drawing/2014/main" id="{04EFF5D5-0D48-2CF6-9516-E01785CACA20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>
              <a:off x="1967100" y="4382523"/>
              <a:ext cx="1010100" cy="2616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337;p23">
              <a:extLst>
                <a:ext uri="{FF2B5EF4-FFF2-40B4-BE49-F238E27FC236}">
                  <a16:creationId xmlns:a16="http://schemas.microsoft.com/office/drawing/2014/main" id="{4E84BE8E-C0B1-8B4C-52C0-F1D9FAF32772}"/>
                </a:ext>
              </a:extLst>
            </p:cNvPr>
            <p:cNvSpPr/>
            <p:nvPr/>
          </p:nvSpPr>
          <p:spPr>
            <a:xfrm>
              <a:off x="1794000" y="5017898"/>
              <a:ext cx="173100" cy="173100"/>
            </a:xfrm>
            <a:prstGeom prst="ellipse">
              <a:avLst/>
            </a:prstGeom>
            <a:solidFill>
              <a:srgbClr val="559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8;p23">
              <a:extLst>
                <a:ext uri="{FF2B5EF4-FFF2-40B4-BE49-F238E27FC236}">
                  <a16:creationId xmlns:a16="http://schemas.microsoft.com/office/drawing/2014/main" id="{4D9BFF2E-D153-E49E-18D4-00FD8EAD6BDB}"/>
                </a:ext>
              </a:extLst>
            </p:cNvPr>
            <p:cNvSpPr/>
            <p:nvPr/>
          </p:nvSpPr>
          <p:spPr>
            <a:xfrm>
              <a:off x="6172150" y="5181998"/>
              <a:ext cx="173100" cy="173100"/>
            </a:xfrm>
            <a:prstGeom prst="ellipse">
              <a:avLst/>
            </a:prstGeom>
            <a:solidFill>
              <a:srgbClr val="559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;p23">
              <a:extLst>
                <a:ext uri="{FF2B5EF4-FFF2-40B4-BE49-F238E27FC236}">
                  <a16:creationId xmlns:a16="http://schemas.microsoft.com/office/drawing/2014/main" id="{48AE4297-DB50-CF1D-BFEA-BCCC425B9C85}"/>
                </a:ext>
              </a:extLst>
            </p:cNvPr>
            <p:cNvSpPr/>
            <p:nvPr/>
          </p:nvSpPr>
          <p:spPr>
            <a:xfrm>
              <a:off x="2977125" y="3922198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1;p23">
              <a:extLst>
                <a:ext uri="{FF2B5EF4-FFF2-40B4-BE49-F238E27FC236}">
                  <a16:creationId xmlns:a16="http://schemas.microsoft.com/office/drawing/2014/main" id="{5538D10F-47F2-982F-21F4-D0E294873D47}"/>
                </a:ext>
              </a:extLst>
            </p:cNvPr>
            <p:cNvSpPr/>
            <p:nvPr/>
          </p:nvSpPr>
          <p:spPr>
            <a:xfrm>
              <a:off x="4596150" y="3756348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;p23">
              <a:extLst>
                <a:ext uri="{FF2B5EF4-FFF2-40B4-BE49-F238E27FC236}">
                  <a16:creationId xmlns:a16="http://schemas.microsoft.com/office/drawing/2014/main" id="{8E50EC48-20DF-A8F4-A69E-D7B8074AC5A1}"/>
                </a:ext>
              </a:extLst>
            </p:cNvPr>
            <p:cNvSpPr/>
            <p:nvPr/>
          </p:nvSpPr>
          <p:spPr>
            <a:xfrm>
              <a:off x="6215175" y="3673123"/>
              <a:ext cx="173100" cy="173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343;p23">
              <a:extLst>
                <a:ext uri="{FF2B5EF4-FFF2-40B4-BE49-F238E27FC236}">
                  <a16:creationId xmlns:a16="http://schemas.microsoft.com/office/drawing/2014/main" id="{B015B4C6-0BDB-7668-19E5-1950A6DFFB40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 rot="10800000" flipH="1">
              <a:off x="3150225" y="3842848"/>
              <a:ext cx="1446000" cy="16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344;p23">
              <a:extLst>
                <a:ext uri="{FF2B5EF4-FFF2-40B4-BE49-F238E27FC236}">
                  <a16:creationId xmlns:a16="http://schemas.microsoft.com/office/drawing/2014/main" id="{06F80551-7507-70C2-EFD0-058A07C50F72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 rot="10800000" flipH="1">
              <a:off x="4769250" y="3759798"/>
              <a:ext cx="1446000" cy="83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336;p23">
              <a:extLst>
                <a:ext uri="{FF2B5EF4-FFF2-40B4-BE49-F238E27FC236}">
                  <a16:creationId xmlns:a16="http://schemas.microsoft.com/office/drawing/2014/main" id="{69CB9680-54DB-D0D4-C8EF-F649BB551DAB}"/>
                </a:ext>
              </a:extLst>
            </p:cNvPr>
            <p:cNvSpPr/>
            <p:nvPr/>
          </p:nvSpPr>
          <p:spPr>
            <a:xfrm>
              <a:off x="2977125" y="4557498"/>
              <a:ext cx="173100" cy="17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5;p23">
              <a:extLst>
                <a:ext uri="{FF2B5EF4-FFF2-40B4-BE49-F238E27FC236}">
                  <a16:creationId xmlns:a16="http://schemas.microsoft.com/office/drawing/2014/main" id="{684EA7D9-4A9C-5FA3-692F-9322A916856F}"/>
                </a:ext>
              </a:extLst>
            </p:cNvPr>
            <p:cNvSpPr/>
            <p:nvPr/>
          </p:nvSpPr>
          <p:spPr>
            <a:xfrm>
              <a:off x="4596150" y="4295973"/>
              <a:ext cx="173100" cy="17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6;p23">
              <a:extLst>
                <a:ext uri="{FF2B5EF4-FFF2-40B4-BE49-F238E27FC236}">
                  <a16:creationId xmlns:a16="http://schemas.microsoft.com/office/drawing/2014/main" id="{83919925-49CD-6A06-AECC-FA4DEB276615}"/>
                </a:ext>
              </a:extLst>
            </p:cNvPr>
            <p:cNvSpPr/>
            <p:nvPr/>
          </p:nvSpPr>
          <p:spPr>
            <a:xfrm>
              <a:off x="6215175" y="4295973"/>
              <a:ext cx="173100" cy="173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347;p23">
              <a:extLst>
                <a:ext uri="{FF2B5EF4-FFF2-40B4-BE49-F238E27FC236}">
                  <a16:creationId xmlns:a16="http://schemas.microsoft.com/office/drawing/2014/main" id="{D4495058-5093-04AF-57F9-B128319A98A5}"/>
                </a:ext>
              </a:extLst>
            </p:cNvPr>
            <p:cNvCxnSpPr>
              <a:stCxn id="20" idx="6"/>
              <a:endCxn id="23" idx="2"/>
            </p:cNvCxnSpPr>
            <p:nvPr/>
          </p:nvCxnSpPr>
          <p:spPr>
            <a:xfrm rot="10800000" flipH="1">
              <a:off x="3150225" y="4382448"/>
              <a:ext cx="1446000" cy="2616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348;p23">
              <a:extLst>
                <a:ext uri="{FF2B5EF4-FFF2-40B4-BE49-F238E27FC236}">
                  <a16:creationId xmlns:a16="http://schemas.microsoft.com/office/drawing/2014/main" id="{70F76AEA-6B5A-3B13-6D9F-08EFCA69297B}"/>
                </a:ext>
              </a:extLst>
            </p:cNvPr>
            <p:cNvCxnSpPr>
              <a:stCxn id="23" idx="6"/>
              <a:endCxn id="24" idx="2"/>
            </p:cNvCxnSpPr>
            <p:nvPr/>
          </p:nvCxnSpPr>
          <p:spPr>
            <a:xfrm>
              <a:off x="4769250" y="4382523"/>
              <a:ext cx="1446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349;p23">
              <a:extLst>
                <a:ext uri="{FF2B5EF4-FFF2-40B4-BE49-F238E27FC236}">
                  <a16:creationId xmlns:a16="http://schemas.microsoft.com/office/drawing/2014/main" id="{FA2E7A1B-0EBB-880F-5DC7-2EF4DFFC3E13}"/>
                </a:ext>
              </a:extLst>
            </p:cNvPr>
            <p:cNvSpPr/>
            <p:nvPr/>
          </p:nvSpPr>
          <p:spPr>
            <a:xfrm>
              <a:off x="2977125" y="5181998"/>
              <a:ext cx="173100" cy="173100"/>
            </a:xfrm>
            <a:prstGeom prst="ellipse">
              <a:avLst/>
            </a:prstGeom>
            <a:solidFill>
              <a:srgbClr val="559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50;p23">
              <a:extLst>
                <a:ext uri="{FF2B5EF4-FFF2-40B4-BE49-F238E27FC236}">
                  <a16:creationId xmlns:a16="http://schemas.microsoft.com/office/drawing/2014/main" id="{D66729CE-66C5-CF9E-C240-1C3B7B887FF6}"/>
                </a:ext>
              </a:extLst>
            </p:cNvPr>
            <p:cNvSpPr/>
            <p:nvPr/>
          </p:nvSpPr>
          <p:spPr>
            <a:xfrm>
              <a:off x="4596150" y="4895548"/>
              <a:ext cx="173100" cy="173100"/>
            </a:xfrm>
            <a:prstGeom prst="ellipse">
              <a:avLst/>
            </a:prstGeom>
            <a:solidFill>
              <a:srgbClr val="559E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351;p23">
              <a:extLst>
                <a:ext uri="{FF2B5EF4-FFF2-40B4-BE49-F238E27FC236}">
                  <a16:creationId xmlns:a16="http://schemas.microsoft.com/office/drawing/2014/main" id="{EFB76489-A970-CAA2-0D5D-9E5E6C48C214}"/>
                </a:ext>
              </a:extLst>
            </p:cNvPr>
            <p:cNvCxnSpPr>
              <a:stCxn id="11" idx="6"/>
              <a:endCxn id="27" idx="2"/>
            </p:cNvCxnSpPr>
            <p:nvPr/>
          </p:nvCxnSpPr>
          <p:spPr>
            <a:xfrm>
              <a:off x="1967100" y="5104448"/>
              <a:ext cx="1010100" cy="164100"/>
            </a:xfrm>
            <a:prstGeom prst="straightConnector1">
              <a:avLst/>
            </a:prstGeom>
            <a:noFill/>
            <a:ln w="19050" cap="flat" cmpd="sng">
              <a:solidFill>
                <a:srgbClr val="559E3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52;p23">
              <a:extLst>
                <a:ext uri="{FF2B5EF4-FFF2-40B4-BE49-F238E27FC236}">
                  <a16:creationId xmlns:a16="http://schemas.microsoft.com/office/drawing/2014/main" id="{68439D2E-F239-0E30-E7C7-EC8C73955E01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 rot="10800000" flipH="1">
              <a:off x="3150225" y="4982048"/>
              <a:ext cx="1446000" cy="286500"/>
            </a:xfrm>
            <a:prstGeom prst="straightConnector1">
              <a:avLst/>
            </a:prstGeom>
            <a:noFill/>
            <a:ln w="19050" cap="flat" cmpd="sng">
              <a:solidFill>
                <a:srgbClr val="559E3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53;p23">
              <a:extLst>
                <a:ext uri="{FF2B5EF4-FFF2-40B4-BE49-F238E27FC236}">
                  <a16:creationId xmlns:a16="http://schemas.microsoft.com/office/drawing/2014/main" id="{C95D8BAD-3DC8-AAA6-6B10-C918AC1BE9D5}"/>
                </a:ext>
              </a:extLst>
            </p:cNvPr>
            <p:cNvCxnSpPr>
              <a:stCxn id="28" idx="6"/>
              <a:endCxn id="12" idx="2"/>
            </p:cNvCxnSpPr>
            <p:nvPr/>
          </p:nvCxnSpPr>
          <p:spPr>
            <a:xfrm>
              <a:off x="4769250" y="4982098"/>
              <a:ext cx="1402800" cy="286500"/>
            </a:xfrm>
            <a:prstGeom prst="straightConnector1">
              <a:avLst/>
            </a:prstGeom>
            <a:noFill/>
            <a:ln w="19050" cap="flat" cmpd="sng">
              <a:solidFill>
                <a:srgbClr val="559E3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330;p23">
            <a:extLst>
              <a:ext uri="{FF2B5EF4-FFF2-40B4-BE49-F238E27FC236}">
                <a16:creationId xmlns:a16="http://schemas.microsoft.com/office/drawing/2014/main" id="{3FCCF828-BBDF-B58F-FC08-382E6CD80CBF}"/>
              </a:ext>
            </a:extLst>
          </p:cNvPr>
          <p:cNvSpPr/>
          <p:nvPr/>
        </p:nvSpPr>
        <p:spPr>
          <a:xfrm>
            <a:off x="6972300" y="990015"/>
            <a:ext cx="4343400" cy="589441"/>
          </a:xfrm>
          <a:prstGeom prst="roundRect">
            <a:avLst>
              <a:gd name="adj" fmla="val 0"/>
            </a:avLst>
          </a:prstGeom>
          <a:solidFill>
            <a:srgbClr val="FAAD56"/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Product </a:t>
            </a:r>
            <a:r>
              <a:rPr lang="en" sz="20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02</a:t>
            </a:r>
            <a:endParaRPr sz="20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21" name="Google Shape;330;p23">
            <a:extLst>
              <a:ext uri="{FF2B5EF4-FFF2-40B4-BE49-F238E27FC236}">
                <a16:creationId xmlns:a16="http://schemas.microsoft.com/office/drawing/2014/main" id="{56480A39-6649-724F-5BDA-093F10B85741}"/>
              </a:ext>
            </a:extLst>
          </p:cNvPr>
          <p:cNvSpPr/>
          <p:nvPr/>
        </p:nvSpPr>
        <p:spPr>
          <a:xfrm>
            <a:off x="6972300" y="1697717"/>
            <a:ext cx="4343400" cy="589441"/>
          </a:xfrm>
          <a:prstGeom prst="roundRect">
            <a:avLst>
              <a:gd name="adj" fmla="val 0"/>
            </a:avLst>
          </a:prstGeom>
          <a:solidFill>
            <a:srgbClr val="559E37"/>
          </a:solidFill>
          <a:ln>
            <a:noFill/>
          </a:ln>
        </p:spPr>
        <p:txBody>
          <a:bodyPr spcFirstLastPara="1" wrap="square" lIns="182880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Product </a:t>
            </a:r>
            <a:r>
              <a:rPr lang="en" sz="2000" b="1" dirty="0">
                <a:solidFill>
                  <a:schemeClr val="lt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03</a:t>
            </a:r>
            <a:endParaRPr sz="2000" b="1" dirty="0">
              <a:solidFill>
                <a:schemeClr val="lt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08FD1EF6-36E6-2F4C-3327-F8E1F3225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0036" y="443611"/>
            <a:ext cx="355792" cy="2668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B7F7D96-F5B5-410C-822D-76032C815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0036" y="1121664"/>
            <a:ext cx="355792" cy="32614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2E5CBFD-AD2F-9461-CFED-087F82D062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0036" y="1814541"/>
            <a:ext cx="355792" cy="3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2F8942E-6106-7B3C-5F7B-BA1A30F4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97" b="22680"/>
          <a:stretch/>
        </p:blipFill>
        <p:spPr>
          <a:xfrm>
            <a:off x="7388942" y="0"/>
            <a:ext cx="4803057" cy="3429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>
            <a:off x="1" y="0"/>
            <a:ext cx="7388942" cy="3429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251069"/>
            <a:ext cx="5219700" cy="13542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by month Infographics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81721-F2A1-4AFA-64BA-6B38891EE5FF}"/>
              </a:ext>
            </a:extLst>
          </p:cNvPr>
          <p:cNvSpPr/>
          <p:nvPr/>
        </p:nvSpPr>
        <p:spPr>
          <a:xfrm flipH="1">
            <a:off x="7388938" y="0"/>
            <a:ext cx="4803059" cy="349143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F90956-3D9D-37DD-AB5D-738114F359F5}"/>
              </a:ext>
            </a:extLst>
          </p:cNvPr>
          <p:cNvSpPr/>
          <p:nvPr/>
        </p:nvSpPr>
        <p:spPr>
          <a:xfrm>
            <a:off x="876300" y="1905000"/>
            <a:ext cx="10439400" cy="44651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Google Shape;391;p25">
            <a:extLst>
              <a:ext uri="{FF2B5EF4-FFF2-40B4-BE49-F238E27FC236}">
                <a16:creationId xmlns:a16="http://schemas.microsoft.com/office/drawing/2014/main" id="{76F59D5D-3C80-D118-6B1D-239E4A1726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692559"/>
              </p:ext>
            </p:extLst>
          </p:nvPr>
        </p:nvGraphicFramePr>
        <p:xfrm>
          <a:off x="1160205" y="2194560"/>
          <a:ext cx="9871591" cy="38860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8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02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bg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2022</a:t>
                      </a:r>
                      <a:endParaRPr sz="1300" b="1" dirty="0">
                        <a:solidFill>
                          <a:schemeClr val="bg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7F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Jan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Feb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Mar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Apr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May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Jun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Jul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Aug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Sep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Oct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Nov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Fira Sans Extra Condensed"/>
                        </a:rPr>
                        <a:t>Dec</a:t>
                      </a:r>
                      <a:endParaRPr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Fira Sans Extra Condensed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300" b="1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</a:t>
                      </a:r>
                      <a:endParaRPr lang="da-DK" sz="1300" b="1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50,000</a:t>
                      </a:r>
                      <a:endParaRPr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80,000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20,000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30,000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25,000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43,000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50,000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65,000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76,000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71,000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54,000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300" b="1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</a:t>
                      </a:r>
                      <a:endParaRPr lang="da-DK" sz="1300" b="1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43,000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55,000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11,000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21,000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67,000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76,000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31,000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45,000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67,000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300" b="1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</a:t>
                      </a:r>
                      <a:endParaRPr lang="da-DK" sz="1300" b="1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88,000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34,000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76,000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87,000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98,000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34,000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15,000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79,000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46,000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90,000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300" b="1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</a:t>
                      </a:r>
                      <a:endParaRPr lang="da-DK" sz="1300" b="1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54,600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85,320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23,000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98,450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66,000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66,660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57,000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98,540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98,980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6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300" b="1" i="0" dirty="0"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</a:rPr>
                        <a:t>Lorem ipsum</a:t>
                      </a:r>
                      <a:endParaRPr lang="da-DK" sz="1300" b="1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5,000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12,500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25,000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83,000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86,000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32,540</a:t>
                      </a:r>
                      <a:endParaRPr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32,330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12,000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11,123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15,000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  <a:sym typeface="Roboto"/>
                        </a:rPr>
                        <a:t>16,330</a:t>
                      </a:r>
                      <a:endParaRPr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  <a:sym typeface="Roboto"/>
                      </a:endParaRPr>
                    </a:p>
                  </a:txBody>
                  <a:tcPr marL="86452" marR="86452" marT="86452" marB="8645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52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55A389-8C66-3DBD-9334-E3E684FBC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0070" r="17721" b="147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986A5E-8118-3535-FD4F-2ED2324F318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C0D5A-86B3-C2B4-0B0B-B042693E933B}"/>
              </a:ext>
            </a:extLst>
          </p:cNvPr>
          <p:cNvSpPr/>
          <p:nvPr/>
        </p:nvSpPr>
        <p:spPr>
          <a:xfrm flipV="1">
            <a:off x="5227039" y="1704644"/>
            <a:ext cx="6402655" cy="43272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C2AAC6-59E0-B3E3-2089-82E6DE0B8647}"/>
              </a:ext>
            </a:extLst>
          </p:cNvPr>
          <p:cNvSpPr/>
          <p:nvPr/>
        </p:nvSpPr>
        <p:spPr>
          <a:xfrm flipV="1">
            <a:off x="0" y="1704645"/>
            <a:ext cx="5219700" cy="4327257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251069"/>
            <a:ext cx="5219700" cy="13542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by month Infographics</a:t>
            </a:r>
          </a:p>
        </p:txBody>
      </p:sp>
      <p:sp>
        <p:nvSpPr>
          <p:cNvPr id="16" name="Google Shape;663;p36">
            <a:extLst>
              <a:ext uri="{FF2B5EF4-FFF2-40B4-BE49-F238E27FC236}">
                <a16:creationId xmlns:a16="http://schemas.microsoft.com/office/drawing/2014/main" id="{0D6ED11D-794C-50C2-F5CC-3635195E36B8}"/>
              </a:ext>
            </a:extLst>
          </p:cNvPr>
          <p:cNvSpPr/>
          <p:nvPr/>
        </p:nvSpPr>
        <p:spPr>
          <a:xfrm>
            <a:off x="876300" y="2237106"/>
            <a:ext cx="1400400" cy="1400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64;p36">
            <a:extLst>
              <a:ext uri="{FF2B5EF4-FFF2-40B4-BE49-F238E27FC236}">
                <a16:creationId xmlns:a16="http://schemas.microsoft.com/office/drawing/2014/main" id="{ACCA3F68-A9EA-69D4-A808-5C239F9362E9}"/>
              </a:ext>
            </a:extLst>
          </p:cNvPr>
          <p:cNvSpPr/>
          <p:nvPr/>
        </p:nvSpPr>
        <p:spPr>
          <a:xfrm>
            <a:off x="876315" y="2237106"/>
            <a:ext cx="1400400" cy="1400400"/>
          </a:xfrm>
          <a:prstGeom prst="pie">
            <a:avLst>
              <a:gd name="adj1" fmla="val 16261269"/>
              <a:gd name="adj2" fmla="val 7293156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65;p36">
            <a:extLst>
              <a:ext uri="{FF2B5EF4-FFF2-40B4-BE49-F238E27FC236}">
                <a16:creationId xmlns:a16="http://schemas.microsoft.com/office/drawing/2014/main" id="{B8A8169A-C849-DB71-2B06-D6F76F8546D3}"/>
              </a:ext>
            </a:extLst>
          </p:cNvPr>
          <p:cNvSpPr/>
          <p:nvPr/>
        </p:nvSpPr>
        <p:spPr>
          <a:xfrm>
            <a:off x="1236151" y="2604970"/>
            <a:ext cx="680700" cy="6807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707;p36">
            <a:extLst>
              <a:ext uri="{FF2B5EF4-FFF2-40B4-BE49-F238E27FC236}">
                <a16:creationId xmlns:a16="http://schemas.microsoft.com/office/drawing/2014/main" id="{0E9C3D69-4395-29B9-359C-F7E4820F9393}"/>
              </a:ext>
            </a:extLst>
          </p:cNvPr>
          <p:cNvSpPr txBox="1"/>
          <p:nvPr/>
        </p:nvSpPr>
        <p:spPr>
          <a:xfrm>
            <a:off x="2508630" y="2783418"/>
            <a:ext cx="17561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Lorem ipsum</a:t>
            </a:r>
            <a:endParaRPr lang="da-DK" sz="2000" b="1" i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"/>
            </a:endParaRPr>
          </a:p>
        </p:txBody>
      </p:sp>
      <p:sp>
        <p:nvSpPr>
          <p:cNvPr id="24" name="Google Shape;708;p36">
            <a:extLst>
              <a:ext uri="{FF2B5EF4-FFF2-40B4-BE49-F238E27FC236}">
                <a16:creationId xmlns:a16="http://schemas.microsoft.com/office/drawing/2014/main" id="{47996C84-B17C-9EB7-9F68-C00D8A77478F}"/>
              </a:ext>
            </a:extLst>
          </p:cNvPr>
          <p:cNvSpPr txBox="1"/>
          <p:nvPr/>
        </p:nvSpPr>
        <p:spPr>
          <a:xfrm>
            <a:off x="2508646" y="3145071"/>
            <a:ext cx="249342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 dolor sit amet</a:t>
            </a:r>
            <a:endParaRPr lang="da-DK" sz="16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"/>
            </a:endParaRPr>
          </a:p>
        </p:txBody>
      </p:sp>
      <p:sp>
        <p:nvSpPr>
          <p:cNvPr id="38" name="Google Shape;709;p36">
            <a:extLst>
              <a:ext uri="{FF2B5EF4-FFF2-40B4-BE49-F238E27FC236}">
                <a16:creationId xmlns:a16="http://schemas.microsoft.com/office/drawing/2014/main" id="{349A1910-3077-094D-DC29-26B44E3B3D36}"/>
              </a:ext>
            </a:extLst>
          </p:cNvPr>
          <p:cNvSpPr txBox="1"/>
          <p:nvPr/>
        </p:nvSpPr>
        <p:spPr>
          <a:xfrm>
            <a:off x="2501292" y="2166175"/>
            <a:ext cx="1233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60%</a:t>
            </a:r>
            <a:endParaRPr sz="4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sp>
        <p:nvSpPr>
          <p:cNvPr id="13" name="Google Shape;660;p36">
            <a:extLst>
              <a:ext uri="{FF2B5EF4-FFF2-40B4-BE49-F238E27FC236}">
                <a16:creationId xmlns:a16="http://schemas.microsoft.com/office/drawing/2014/main" id="{106C7866-5163-F330-115C-24408F57D9DA}"/>
              </a:ext>
            </a:extLst>
          </p:cNvPr>
          <p:cNvSpPr/>
          <p:nvPr/>
        </p:nvSpPr>
        <p:spPr>
          <a:xfrm>
            <a:off x="876300" y="4169974"/>
            <a:ext cx="1400400" cy="1400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61;p36">
            <a:extLst>
              <a:ext uri="{FF2B5EF4-FFF2-40B4-BE49-F238E27FC236}">
                <a16:creationId xmlns:a16="http://schemas.microsoft.com/office/drawing/2014/main" id="{42C5E9D8-6460-7A39-B0B4-E20634FDB0CF}"/>
              </a:ext>
            </a:extLst>
          </p:cNvPr>
          <p:cNvSpPr/>
          <p:nvPr/>
        </p:nvSpPr>
        <p:spPr>
          <a:xfrm>
            <a:off x="876315" y="4169974"/>
            <a:ext cx="1400400" cy="1400400"/>
          </a:xfrm>
          <a:prstGeom prst="pie">
            <a:avLst>
              <a:gd name="adj1" fmla="val 16261269"/>
              <a:gd name="adj2" fmla="val 3324762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62;p36">
            <a:extLst>
              <a:ext uri="{FF2B5EF4-FFF2-40B4-BE49-F238E27FC236}">
                <a16:creationId xmlns:a16="http://schemas.microsoft.com/office/drawing/2014/main" id="{20050D22-11E8-1476-6E1B-CB630AFBD180}"/>
              </a:ext>
            </a:extLst>
          </p:cNvPr>
          <p:cNvSpPr/>
          <p:nvPr/>
        </p:nvSpPr>
        <p:spPr>
          <a:xfrm>
            <a:off x="1236151" y="4529800"/>
            <a:ext cx="680700" cy="6807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04;p36">
            <a:extLst>
              <a:ext uri="{FF2B5EF4-FFF2-40B4-BE49-F238E27FC236}">
                <a16:creationId xmlns:a16="http://schemas.microsoft.com/office/drawing/2014/main" id="{AB0A3489-C50B-7298-75D2-F74C64FD6831}"/>
              </a:ext>
            </a:extLst>
          </p:cNvPr>
          <p:cNvSpPr txBox="1"/>
          <p:nvPr/>
        </p:nvSpPr>
        <p:spPr>
          <a:xfrm>
            <a:off x="2508630" y="4716286"/>
            <a:ext cx="15650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b="1" i="1" dirty="0">
                <a:solidFill>
                  <a:schemeClr val="bg1"/>
                </a:solidFill>
                <a:effectLst/>
                <a:latin typeface="Open Sans" pitchFamily="2" charset="0"/>
              </a:rPr>
              <a:t>Lorem ipsum</a:t>
            </a:r>
            <a:endParaRPr lang="da-DK" sz="2000" b="1" i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"/>
            </a:endParaRPr>
          </a:p>
        </p:txBody>
      </p:sp>
      <p:sp>
        <p:nvSpPr>
          <p:cNvPr id="20" name="Google Shape;705;p36">
            <a:extLst>
              <a:ext uri="{FF2B5EF4-FFF2-40B4-BE49-F238E27FC236}">
                <a16:creationId xmlns:a16="http://schemas.microsoft.com/office/drawing/2014/main" id="{84ABAFFC-3853-54D0-3140-777A3573F5C6}"/>
              </a:ext>
            </a:extLst>
          </p:cNvPr>
          <p:cNvSpPr txBox="1"/>
          <p:nvPr/>
        </p:nvSpPr>
        <p:spPr>
          <a:xfrm>
            <a:off x="2508641" y="5077931"/>
            <a:ext cx="249342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 dolor sit amet</a:t>
            </a:r>
            <a:endParaRPr lang="da-DK" sz="16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"/>
            </a:endParaRPr>
          </a:p>
        </p:txBody>
      </p:sp>
      <p:sp>
        <p:nvSpPr>
          <p:cNvPr id="39" name="Google Shape;710;p36">
            <a:extLst>
              <a:ext uri="{FF2B5EF4-FFF2-40B4-BE49-F238E27FC236}">
                <a16:creationId xmlns:a16="http://schemas.microsoft.com/office/drawing/2014/main" id="{5300356C-8820-2460-E9C0-05C1F51B3E46}"/>
              </a:ext>
            </a:extLst>
          </p:cNvPr>
          <p:cNvSpPr txBox="1"/>
          <p:nvPr/>
        </p:nvSpPr>
        <p:spPr>
          <a:xfrm>
            <a:off x="2501292" y="4099043"/>
            <a:ext cx="1233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Fira Sans Extra Condensed"/>
              </a:rPr>
              <a:t>40%</a:t>
            </a:r>
            <a:endParaRPr sz="4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Fira Sans Extra Condensed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BCB0AE-4C2B-8ADA-4886-2E0EED5BF5A4}"/>
              </a:ext>
            </a:extLst>
          </p:cNvPr>
          <p:cNvCxnSpPr>
            <a:cxnSpLocks/>
          </p:cNvCxnSpPr>
          <p:nvPr/>
        </p:nvCxnSpPr>
        <p:spPr>
          <a:xfrm>
            <a:off x="876300" y="3868279"/>
            <a:ext cx="39298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AAA7AEBF-FC18-B6A6-45D7-94B7C4E0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9536" y="2764009"/>
            <a:ext cx="373930" cy="32718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D61F53B-9886-278E-D69D-2F2569F5A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8559" y="4712208"/>
            <a:ext cx="315884" cy="3158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88A4DDC-E29E-D946-EBAC-FC88624CBB60}"/>
              </a:ext>
            </a:extLst>
          </p:cNvPr>
          <p:cNvGrpSpPr/>
          <p:nvPr/>
        </p:nvGrpSpPr>
        <p:grpSpPr>
          <a:xfrm>
            <a:off x="5444292" y="2021528"/>
            <a:ext cx="5960809" cy="3693489"/>
            <a:chOff x="5444292" y="1893470"/>
            <a:chExt cx="5960809" cy="3693489"/>
          </a:xfrm>
        </p:grpSpPr>
        <p:pic>
          <p:nvPicPr>
            <p:cNvPr id="2" name="Google Shape;667;p36" title="Gráfico">
              <a:hlinkClick r:id="rId8"/>
              <a:extLst>
                <a:ext uri="{FF2B5EF4-FFF2-40B4-BE49-F238E27FC236}">
                  <a16:creationId xmlns:a16="http://schemas.microsoft.com/office/drawing/2014/main" id="{98C9B31B-DFA9-4089-1D3C-26D6EFE608D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3762"/>
            <a:stretch/>
          </p:blipFill>
          <p:spPr>
            <a:xfrm>
              <a:off x="5444293" y="1893470"/>
              <a:ext cx="5960808" cy="1824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330;p23">
              <a:extLst>
                <a:ext uri="{FF2B5EF4-FFF2-40B4-BE49-F238E27FC236}">
                  <a16:creationId xmlns:a16="http://schemas.microsoft.com/office/drawing/2014/main" id="{D0963C9E-2936-DC75-CB1A-0EFD9464D4A1}"/>
                </a:ext>
              </a:extLst>
            </p:cNvPr>
            <p:cNvSpPr/>
            <p:nvPr/>
          </p:nvSpPr>
          <p:spPr>
            <a:xfrm>
              <a:off x="5444292" y="3917286"/>
              <a:ext cx="2823408" cy="752918"/>
            </a:xfrm>
            <a:prstGeom prst="roundRect">
              <a:avLst>
                <a:gd name="adj" fmla="val 0"/>
              </a:avLst>
            </a:prstGeom>
            <a:solidFill>
              <a:srgbClr val="559E37"/>
            </a:solidFill>
            <a:ln>
              <a:noFill/>
            </a:ln>
          </p:spPr>
          <p:txBody>
            <a:bodyPr spcFirstLastPara="1" wrap="square" lIns="182880" tIns="91425" rIns="91425" bIns="91425" anchor="ctr" anchorCtr="0">
              <a:noAutofit/>
            </a:bodyPr>
            <a:lstStyle/>
            <a:p>
              <a:r>
                <a:rPr lang="da-DK" sz="2000" b="0" i="0" dirty="0">
                  <a:solidFill>
                    <a:schemeClr val="bg1"/>
                  </a:solidFill>
                  <a:effectLst/>
                  <a:latin typeface="Open Sans" pitchFamily="2" charset="0"/>
                </a:rPr>
                <a:t>Lorem ipsum</a:t>
              </a:r>
              <a:endParaRPr lang="da-DK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endParaRPr>
            </a:p>
          </p:txBody>
        </p:sp>
        <p:sp>
          <p:nvSpPr>
            <p:cNvPr id="5" name="Google Shape;330;p23">
              <a:extLst>
                <a:ext uri="{FF2B5EF4-FFF2-40B4-BE49-F238E27FC236}">
                  <a16:creationId xmlns:a16="http://schemas.microsoft.com/office/drawing/2014/main" id="{B14D1816-2C92-3E80-BAAA-06B45E661CA4}"/>
                </a:ext>
              </a:extLst>
            </p:cNvPr>
            <p:cNvSpPr/>
            <p:nvPr/>
          </p:nvSpPr>
          <p:spPr>
            <a:xfrm>
              <a:off x="5444292" y="4834041"/>
              <a:ext cx="2823408" cy="752918"/>
            </a:xfrm>
            <a:prstGeom prst="roundRect">
              <a:avLst>
                <a:gd name="adj" fmla="val 0"/>
              </a:avLst>
            </a:prstGeom>
            <a:solidFill>
              <a:srgbClr val="E45621"/>
            </a:solidFill>
            <a:ln>
              <a:noFill/>
            </a:ln>
          </p:spPr>
          <p:txBody>
            <a:bodyPr spcFirstLastPara="1" wrap="square" lIns="182880" tIns="91425" rIns="91425" bIns="91425" anchor="ctr" anchorCtr="0">
              <a:noAutofit/>
            </a:bodyPr>
            <a:lstStyle/>
            <a:p>
              <a:r>
                <a:rPr lang="da-DK" sz="2000" b="0" i="0" dirty="0">
                  <a:solidFill>
                    <a:schemeClr val="bg1"/>
                  </a:solidFill>
                  <a:effectLst/>
                  <a:latin typeface="Open Sans" pitchFamily="2" charset="0"/>
                </a:rPr>
                <a:t>Lorem ipsum</a:t>
              </a:r>
              <a:endParaRPr lang="da-DK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endParaRPr>
            </a:p>
          </p:txBody>
        </p:sp>
        <p:sp>
          <p:nvSpPr>
            <p:cNvPr id="9" name="Google Shape;330;p23">
              <a:extLst>
                <a:ext uri="{FF2B5EF4-FFF2-40B4-BE49-F238E27FC236}">
                  <a16:creationId xmlns:a16="http://schemas.microsoft.com/office/drawing/2014/main" id="{F711179E-4613-32A0-3E3E-8D01A2AC5297}"/>
                </a:ext>
              </a:extLst>
            </p:cNvPr>
            <p:cNvSpPr/>
            <p:nvPr/>
          </p:nvSpPr>
          <p:spPr>
            <a:xfrm>
              <a:off x="8492292" y="3917286"/>
              <a:ext cx="2823408" cy="752918"/>
            </a:xfrm>
            <a:prstGeom prst="roundRect">
              <a:avLst>
                <a:gd name="adj" fmla="val 0"/>
              </a:avLst>
            </a:prstGeom>
            <a:solidFill>
              <a:srgbClr val="FAAD56"/>
            </a:solidFill>
            <a:ln>
              <a:noFill/>
            </a:ln>
          </p:spPr>
          <p:txBody>
            <a:bodyPr spcFirstLastPara="1" wrap="square" lIns="182880" tIns="91425" rIns="91425" bIns="91425" anchor="ctr" anchorCtr="0">
              <a:noAutofit/>
            </a:bodyPr>
            <a:lstStyle/>
            <a:p>
              <a:r>
                <a:rPr lang="da-DK" sz="2000" b="0" i="0" dirty="0">
                  <a:solidFill>
                    <a:schemeClr val="bg1"/>
                  </a:solidFill>
                  <a:effectLst/>
                  <a:latin typeface="Open Sans" pitchFamily="2" charset="0"/>
                </a:rPr>
                <a:t>Lorem ipsum</a:t>
              </a:r>
              <a:endParaRPr lang="da-DK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endParaRPr>
            </a:p>
          </p:txBody>
        </p:sp>
        <p:sp>
          <p:nvSpPr>
            <p:cNvPr id="10" name="Google Shape;330;p23">
              <a:extLst>
                <a:ext uri="{FF2B5EF4-FFF2-40B4-BE49-F238E27FC236}">
                  <a16:creationId xmlns:a16="http://schemas.microsoft.com/office/drawing/2014/main" id="{46290868-45A1-21F7-3D83-8D627CAC668C}"/>
                </a:ext>
              </a:extLst>
            </p:cNvPr>
            <p:cNvSpPr/>
            <p:nvPr/>
          </p:nvSpPr>
          <p:spPr>
            <a:xfrm>
              <a:off x="8492292" y="4834041"/>
              <a:ext cx="2823408" cy="752918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80" tIns="91425" rIns="91425" bIns="91425" anchor="ctr" anchorCtr="0">
              <a:noAutofit/>
            </a:bodyPr>
            <a:lstStyle/>
            <a:p>
              <a:r>
                <a:rPr lang="da-DK" sz="2000" b="0" i="0" dirty="0">
                  <a:solidFill>
                    <a:schemeClr val="bg1"/>
                  </a:solidFill>
                  <a:effectLst/>
                  <a:latin typeface="Open Sans" pitchFamily="2" charset="0"/>
                </a:rPr>
                <a:t>Lorem ipsum</a:t>
              </a:r>
              <a:endParaRPr lang="da-DK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086C7A55-22D6-11E7-4D9B-10DAEB011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12941" y="4149924"/>
              <a:ext cx="431464" cy="28764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278D6EF1-F186-5485-DFEB-C010E902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12941" y="5060667"/>
              <a:ext cx="431464" cy="287642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7134A92C-D08E-698D-B37F-77711A18B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49149" y="4149924"/>
              <a:ext cx="431464" cy="287642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990B2DF-AA13-375D-BB26-7F7435B71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49149" y="5060667"/>
              <a:ext cx="431464" cy="287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60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1E7078-B612-3020-55B0-C1B5F1428B60}"/>
              </a:ext>
            </a:extLst>
          </p:cNvPr>
          <p:cNvSpPr/>
          <p:nvPr/>
        </p:nvSpPr>
        <p:spPr>
          <a:xfrm flipV="1">
            <a:off x="6972300" y="-8"/>
            <a:ext cx="5219700" cy="685799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E59CD9-F717-A084-1CB7-42E0DFCA5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9" t="35147" r="30471" b="9159"/>
          <a:stretch/>
        </p:blipFill>
        <p:spPr>
          <a:xfrm>
            <a:off x="6096000" y="1905000"/>
            <a:ext cx="5219697" cy="4253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251069"/>
            <a:ext cx="5219700" cy="13542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Remaining </a:t>
            </a:r>
            <a:b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Budget Allocation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F372FD-512F-2389-AF37-E467BCBAD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757662"/>
              </p:ext>
            </p:extLst>
          </p:nvPr>
        </p:nvGraphicFramePr>
        <p:xfrm>
          <a:off x="876300" y="1904999"/>
          <a:ext cx="4947624" cy="4253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630E145-E786-11F8-414E-D3616088111D}"/>
              </a:ext>
            </a:extLst>
          </p:cNvPr>
          <p:cNvSpPr/>
          <p:nvPr/>
        </p:nvSpPr>
        <p:spPr>
          <a:xfrm rot="10800000">
            <a:off x="6095999" y="1905000"/>
            <a:ext cx="5219698" cy="4253515"/>
          </a:xfrm>
          <a:prstGeom prst="rect">
            <a:avLst/>
          </a:prstGeom>
          <a:gradFill>
            <a:gsLst>
              <a:gs pos="100000">
                <a:schemeClr val="tx1">
                  <a:lumMod val="75000"/>
                  <a:lumOff val="25000"/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B2057A8-B288-E89A-293C-98FB14E17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479088"/>
              </p:ext>
            </p:extLst>
          </p:nvPr>
        </p:nvGraphicFramePr>
        <p:xfrm>
          <a:off x="6890725" y="2204649"/>
          <a:ext cx="3883956" cy="365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F6910F9-FCEF-51C2-1129-78CD51DA9278}"/>
              </a:ext>
            </a:extLst>
          </p:cNvPr>
          <p:cNvSpPr/>
          <p:nvPr/>
        </p:nvSpPr>
        <p:spPr>
          <a:xfrm rot="5400000">
            <a:off x="8643877" y="3486690"/>
            <a:ext cx="123946" cy="5219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BD64755-52ED-ACAA-D8D9-FE0EB7A6B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17" r="33423" b="34001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2D8D10-3A93-8A6A-DDAF-EEF4D28A71B6}"/>
              </a:ext>
            </a:extLst>
          </p:cNvPr>
          <p:cNvSpPr/>
          <p:nvPr/>
        </p:nvSpPr>
        <p:spPr>
          <a:xfrm rot="10800000" flipH="1">
            <a:off x="1" y="0"/>
            <a:ext cx="12192000" cy="3429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302A7E-B5E7-9F06-A6A5-097501820B3E}"/>
              </a:ext>
            </a:extLst>
          </p:cNvPr>
          <p:cNvSpPr/>
          <p:nvPr/>
        </p:nvSpPr>
        <p:spPr>
          <a:xfrm>
            <a:off x="876300" y="2179320"/>
            <a:ext cx="3345180" cy="467868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589623"/>
            <a:ext cx="10439400" cy="101566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Achievements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3DF52-EA73-DDD3-CCDD-DE22912F7697}"/>
              </a:ext>
            </a:extLst>
          </p:cNvPr>
          <p:cNvSpPr/>
          <p:nvPr/>
        </p:nvSpPr>
        <p:spPr>
          <a:xfrm>
            <a:off x="4423410" y="2179320"/>
            <a:ext cx="3345180" cy="467868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A5DAB-68DB-DC89-37FD-9AEB160CDD20}"/>
              </a:ext>
            </a:extLst>
          </p:cNvPr>
          <p:cNvSpPr/>
          <p:nvPr/>
        </p:nvSpPr>
        <p:spPr>
          <a:xfrm>
            <a:off x="7970520" y="2179320"/>
            <a:ext cx="3345180" cy="467868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3B61B-E561-FC63-7133-92744769D334}"/>
              </a:ext>
            </a:extLst>
          </p:cNvPr>
          <p:cNvSpPr txBox="1"/>
          <p:nvPr/>
        </p:nvSpPr>
        <p:spPr>
          <a:xfrm>
            <a:off x="1146810" y="3702877"/>
            <a:ext cx="280416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Awards or Analyst comments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Reason 1</a:t>
            </a:r>
          </a:p>
          <a:p>
            <a:pPr algn="ctr"/>
            <a:endParaRPr lang="en-US" sz="2000" b="1" i="0" dirty="0">
              <a:solidFill>
                <a:schemeClr val="bg1"/>
              </a:solidFill>
              <a:effectLst/>
              <a:latin typeface="Open Sans" pitchFamily="2" charset="0"/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Lorem ipsum dolor sit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amet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consectetur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adipiscing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elit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sed do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eiusmod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tempor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incididunt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ut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labore et dolore magna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aliqua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. Ut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enim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ad minim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152AB-5CF4-E990-43AF-3EE39205B1A4}"/>
              </a:ext>
            </a:extLst>
          </p:cNvPr>
          <p:cNvSpPr txBox="1"/>
          <p:nvPr/>
        </p:nvSpPr>
        <p:spPr>
          <a:xfrm>
            <a:off x="4693920" y="3702877"/>
            <a:ext cx="280416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Awards or Analyst comments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Reason 2</a:t>
            </a:r>
          </a:p>
          <a:p>
            <a:pPr algn="ctr"/>
            <a:endParaRPr lang="en-US" sz="2000" b="1" i="0" dirty="0">
              <a:solidFill>
                <a:schemeClr val="bg1"/>
              </a:solidFill>
              <a:effectLst/>
              <a:latin typeface="Open Sans" pitchFamily="2" charset="0"/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Lorem ipsum dolor sit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amet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consectetur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adipiscing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elit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sed do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eiusmod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tempor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incididunt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ut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labore et dolore magna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aliqua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. Ut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enim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ad minim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58628-F88A-A6B1-1F06-DA46D42C23CE}"/>
              </a:ext>
            </a:extLst>
          </p:cNvPr>
          <p:cNvSpPr txBox="1"/>
          <p:nvPr/>
        </p:nvSpPr>
        <p:spPr>
          <a:xfrm>
            <a:off x="8241030" y="3702877"/>
            <a:ext cx="280416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Awards or Analyst comments for </a:t>
            </a:r>
            <a:b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Reason 3</a:t>
            </a:r>
          </a:p>
          <a:p>
            <a:pPr algn="ctr"/>
            <a:endParaRPr lang="en-US" sz="2000" b="1" i="0" dirty="0">
              <a:solidFill>
                <a:schemeClr val="bg1"/>
              </a:solidFill>
              <a:effectLst/>
              <a:latin typeface="Open Sans" pitchFamily="2" charset="0"/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Lorem ipsum dolor sit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amet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consectetur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adipiscing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elit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, sed do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eiusmod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tempor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incididunt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ut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labore et dolore magna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aliqua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. Ut </a:t>
            </a:r>
            <a:r>
              <a:rPr lang="en-US" sz="1600" i="1" dirty="0" err="1">
                <a:solidFill>
                  <a:schemeClr val="bg1"/>
                </a:solidFill>
                <a:latin typeface="Open Sans" pitchFamily="2" charset="0"/>
              </a:rPr>
              <a:t>enim</a:t>
            </a:r>
            <a:r>
              <a:rPr lang="en-US" sz="1600" i="1" dirty="0">
                <a:solidFill>
                  <a:schemeClr val="bg1"/>
                </a:solidFill>
                <a:latin typeface="Open Sans" pitchFamily="2" charset="0"/>
              </a:rPr>
              <a:t> ad minim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98E7B1E-C83E-5B84-676E-65827E99E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8850" y="2488763"/>
            <a:ext cx="640080" cy="6400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4F8C15-B7DD-DDD5-2966-625B9ECB4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960" y="2488763"/>
            <a:ext cx="640080" cy="6400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7DC479A-3053-5153-A9B0-6A770DE05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6415" y="2488763"/>
            <a:ext cx="453392" cy="6400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FBCE006-5106-69F8-0E45-070FA22FB8DA}"/>
              </a:ext>
            </a:extLst>
          </p:cNvPr>
          <p:cNvGrpSpPr/>
          <p:nvPr/>
        </p:nvGrpSpPr>
        <p:grpSpPr>
          <a:xfrm>
            <a:off x="876298" y="2055374"/>
            <a:ext cx="10439404" cy="123946"/>
            <a:chOff x="876298" y="1"/>
            <a:chExt cx="10439404" cy="1239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3CFA7B-1D9D-B9FD-7C50-F3BEB3A8A8C5}"/>
                </a:ext>
              </a:extLst>
            </p:cNvPr>
            <p:cNvSpPr/>
            <p:nvPr/>
          </p:nvSpPr>
          <p:spPr>
            <a:xfrm rot="5400000">
              <a:off x="9581138" y="-1610617"/>
              <a:ext cx="123946" cy="3345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D09FDB-9E8E-519A-EFE4-32C0BA2C9A0F}"/>
                </a:ext>
              </a:extLst>
            </p:cNvPr>
            <p:cNvSpPr/>
            <p:nvPr/>
          </p:nvSpPr>
          <p:spPr>
            <a:xfrm rot="5400000">
              <a:off x="6034028" y="-1610617"/>
              <a:ext cx="123946" cy="3345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86D80F-7CF3-3C3D-3125-94F3B9673C26}"/>
                </a:ext>
              </a:extLst>
            </p:cNvPr>
            <p:cNvSpPr/>
            <p:nvPr/>
          </p:nvSpPr>
          <p:spPr>
            <a:xfrm rot="5400000">
              <a:off x="2486916" y="-1610617"/>
              <a:ext cx="123946" cy="3345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407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CA190A-CD9C-B4F9-746A-8CF4700800E8}"/>
              </a:ext>
            </a:extLst>
          </p:cNvPr>
          <p:cNvSpPr/>
          <p:nvPr/>
        </p:nvSpPr>
        <p:spPr>
          <a:xfrm>
            <a:off x="9144000" y="0"/>
            <a:ext cx="3047999" cy="6858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C0884-9556-1DDC-D653-0DF0E2D890AB}"/>
              </a:ext>
            </a:extLst>
          </p:cNvPr>
          <p:cNvSpPr txBox="1"/>
          <p:nvPr/>
        </p:nvSpPr>
        <p:spPr>
          <a:xfrm>
            <a:off x="876300" y="928178"/>
            <a:ext cx="429323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Next 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42C9A-2AF6-D898-DD25-58553D78E115}"/>
              </a:ext>
            </a:extLst>
          </p:cNvPr>
          <p:cNvSpPr txBox="1"/>
          <p:nvPr/>
        </p:nvSpPr>
        <p:spPr>
          <a:xfrm>
            <a:off x="876300" y="1693337"/>
            <a:ext cx="4293229" cy="375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aliqua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 Ut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enim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ad minim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veniam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quis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nostrud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exercitation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ullamco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laboris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nisi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aliquip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ex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commodo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consequat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Duis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aute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irure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dolor in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reprehenderit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in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voluptate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velit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esse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cillum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dolore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eu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fugiat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nulla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pariatur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Excepteur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sint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occaecat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cupidatat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non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proident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sunt in culpa qui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officia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deserunt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mollit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anim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id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est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laborum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what we do 1.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what we do 2.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what we do 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24BC1-CB6A-02A3-0758-A32A9CAA7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747"/>
          <a:stretch/>
        </p:blipFill>
        <p:spPr>
          <a:xfrm>
            <a:off x="6096000" y="928178"/>
            <a:ext cx="6095999" cy="5001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055813-58AF-8369-D822-E8129FE6E4D7}"/>
              </a:ext>
            </a:extLst>
          </p:cNvPr>
          <p:cNvSpPr/>
          <p:nvPr/>
        </p:nvSpPr>
        <p:spPr>
          <a:xfrm flipH="1">
            <a:off x="6095998" y="928178"/>
            <a:ext cx="6096001" cy="5001644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345A0-070A-8847-6D25-98F07D892463}"/>
              </a:ext>
            </a:extLst>
          </p:cNvPr>
          <p:cNvSpPr/>
          <p:nvPr/>
        </p:nvSpPr>
        <p:spPr>
          <a:xfrm>
            <a:off x="6095999" y="928177"/>
            <a:ext cx="1134491" cy="1134491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A62D718-4EFD-CA43-F9D6-FD9DE3A45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902" y="1148080"/>
            <a:ext cx="694684" cy="6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C8FEDF-05BE-9F3D-1A45-7097D575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0070" r="17721" b="147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C660C8-C394-3C5B-B11D-63DB8BF7C044}"/>
              </a:ext>
            </a:extLst>
          </p:cNvPr>
          <p:cNvSpPr/>
          <p:nvPr/>
        </p:nvSpPr>
        <p:spPr>
          <a:xfrm flipH="1">
            <a:off x="6088709" y="0"/>
            <a:ext cx="6103292" cy="685799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A1CE4-785C-8BE1-A8DB-16226174A98B}"/>
              </a:ext>
            </a:extLst>
          </p:cNvPr>
          <p:cNvSpPr/>
          <p:nvPr/>
        </p:nvSpPr>
        <p:spPr>
          <a:xfrm>
            <a:off x="0" y="2026520"/>
            <a:ext cx="12192000" cy="351123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AE0705-452C-3B3F-D9C8-0AB0E01D8ADF}"/>
              </a:ext>
            </a:extLst>
          </p:cNvPr>
          <p:cNvSpPr/>
          <p:nvPr/>
        </p:nvSpPr>
        <p:spPr>
          <a:xfrm>
            <a:off x="5682763" y="928178"/>
            <a:ext cx="5632937" cy="50873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58F7-B260-6959-0773-39B852A0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11E1-7D83-4B61-B029-5DCF008A167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A8FADC-7CEB-ECC6-CC5B-0F76868C4771}"/>
              </a:ext>
            </a:extLst>
          </p:cNvPr>
          <p:cNvSpPr txBox="1"/>
          <p:nvPr/>
        </p:nvSpPr>
        <p:spPr>
          <a:xfrm>
            <a:off x="876300" y="928178"/>
            <a:ext cx="429323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Summary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3AE62-038D-F30D-B064-FF67B701061F}"/>
              </a:ext>
            </a:extLst>
          </p:cNvPr>
          <p:cNvSpPr txBox="1"/>
          <p:nvPr/>
        </p:nvSpPr>
        <p:spPr>
          <a:xfrm>
            <a:off x="2495184" y="3166582"/>
            <a:ext cx="2720697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eiusmod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tempor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incididunt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aliqua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. </a:t>
            </a:r>
          </a:p>
        </p:txBody>
      </p:sp>
      <p:sp>
        <p:nvSpPr>
          <p:cNvPr id="3" name="Google Shape;220;p17">
            <a:extLst>
              <a:ext uri="{FF2B5EF4-FFF2-40B4-BE49-F238E27FC236}">
                <a16:creationId xmlns:a16="http://schemas.microsoft.com/office/drawing/2014/main" id="{BA8AC7B9-A19D-6427-9853-7198706C965A}"/>
              </a:ext>
            </a:extLst>
          </p:cNvPr>
          <p:cNvSpPr txBox="1"/>
          <p:nvPr/>
        </p:nvSpPr>
        <p:spPr>
          <a:xfrm>
            <a:off x="876300" y="6131263"/>
            <a:ext cx="434340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Lorem ipsum dolor sit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amet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,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consectetur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adispiscing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elit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, sed do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euismod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tempor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incidicunt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ut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labore et dolore magna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aliqua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. Ut </a:t>
            </a:r>
            <a:r>
              <a:rPr lang="en-US" sz="80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enim</a:t>
            </a:r>
            <a:r>
              <a:rPr lang="en-US" sz="80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 ad minim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5A42DEE-309F-7A69-1BF3-DF020A603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346881"/>
              </p:ext>
            </p:extLst>
          </p:nvPr>
        </p:nvGraphicFramePr>
        <p:xfrm>
          <a:off x="6088709" y="1320250"/>
          <a:ext cx="4821044" cy="4303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04AFE5AC-4298-FDF2-00FC-9748D5DB2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" y="3173860"/>
            <a:ext cx="1165860" cy="12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DD223B-1AEC-8991-C719-31A9A766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" b="4458"/>
          <a:stretch/>
        </p:blipFill>
        <p:spPr>
          <a:xfrm>
            <a:off x="1447800" y="0"/>
            <a:ext cx="107442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14E27E-CC8D-ED69-68DA-21C1A745F2E0}"/>
              </a:ext>
            </a:extLst>
          </p:cNvPr>
          <p:cNvSpPr/>
          <p:nvPr/>
        </p:nvSpPr>
        <p:spPr>
          <a:xfrm rot="5400000" flipH="1">
            <a:off x="3390897" y="-1943103"/>
            <a:ext cx="6858000" cy="10744206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A50845-F2CC-2B79-2F92-9D7299D7E6F1}"/>
              </a:ext>
            </a:extLst>
          </p:cNvPr>
          <p:cNvSpPr/>
          <p:nvPr/>
        </p:nvSpPr>
        <p:spPr>
          <a:xfrm>
            <a:off x="0" y="3429000"/>
            <a:ext cx="10012680" cy="2590800"/>
          </a:xfrm>
          <a:prstGeom prst="rect">
            <a:avLst/>
          </a:prstGeom>
          <a:solidFill>
            <a:srgbClr val="0067F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01F19-5CE5-77C7-B5F2-11AD25D031A6}"/>
              </a:ext>
            </a:extLst>
          </p:cNvPr>
          <p:cNvSpPr txBox="1"/>
          <p:nvPr/>
        </p:nvSpPr>
        <p:spPr>
          <a:xfrm>
            <a:off x="1905000" y="5385698"/>
            <a:ext cx="64486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(Your Company 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D4798-1A4F-F46F-9A65-55BCD2662A6E}"/>
              </a:ext>
            </a:extLst>
          </p:cNvPr>
          <p:cNvSpPr txBox="1"/>
          <p:nvPr/>
        </p:nvSpPr>
        <p:spPr>
          <a:xfrm>
            <a:off x="1905000" y="3755327"/>
            <a:ext cx="7315200" cy="147732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SALES REPORT</a:t>
            </a:r>
            <a:br>
              <a:rPr lang="en-US" sz="4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4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C8C715-6E22-0824-2845-4B258B345D3E}"/>
              </a:ext>
            </a:extLst>
          </p:cNvPr>
          <p:cNvSpPr txBox="1"/>
          <p:nvPr/>
        </p:nvSpPr>
        <p:spPr>
          <a:xfrm>
            <a:off x="299720" y="1716845"/>
            <a:ext cx="685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3600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</a:t>
            </a:r>
          </a:p>
          <a:p>
            <a:pPr algn="r"/>
            <a:r>
              <a:rPr lang="en-US" sz="3600" b="1" dirty="0">
                <a:solidFill>
                  <a:srgbClr val="0067F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71F93D-3505-996D-7BFD-B2A1D8858375}"/>
              </a:ext>
            </a:extLst>
          </p:cNvPr>
          <p:cNvCxnSpPr/>
          <p:nvPr/>
        </p:nvCxnSpPr>
        <p:spPr>
          <a:xfrm>
            <a:off x="0" y="1577949"/>
            <a:ext cx="985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ECEF2F-20E7-7DE0-8395-C301E00ACF95}"/>
              </a:ext>
            </a:extLst>
          </p:cNvPr>
          <p:cNvCxnSpPr>
            <a:cxnSpLocks/>
          </p:cNvCxnSpPr>
          <p:nvPr/>
        </p:nvCxnSpPr>
        <p:spPr>
          <a:xfrm>
            <a:off x="0" y="5539586"/>
            <a:ext cx="985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5252B4A-6BF3-A130-D8E5-03CECCD56EE7}"/>
              </a:ext>
            </a:extLst>
          </p:cNvPr>
          <p:cNvGrpSpPr/>
          <p:nvPr/>
        </p:nvGrpSpPr>
        <p:grpSpPr>
          <a:xfrm rot="16200000">
            <a:off x="5668267" y="-915413"/>
            <a:ext cx="123946" cy="8564880"/>
            <a:chOff x="12068054" y="3429000"/>
            <a:chExt cx="123946" cy="21545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023D175-ED79-AE56-C86A-1F32E327E217}"/>
                </a:ext>
              </a:extLst>
            </p:cNvPr>
            <p:cNvSpPr/>
            <p:nvPr/>
          </p:nvSpPr>
          <p:spPr>
            <a:xfrm>
              <a:off x="12068054" y="3429000"/>
              <a:ext cx="123946" cy="718185"/>
            </a:xfrm>
            <a:prstGeom prst="rect">
              <a:avLst/>
            </a:prstGeom>
            <a:solidFill>
              <a:srgbClr val="E4562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BB75D41-D6BD-61B6-3FAE-A4C8423E5176}"/>
                </a:ext>
              </a:extLst>
            </p:cNvPr>
            <p:cNvSpPr/>
            <p:nvPr/>
          </p:nvSpPr>
          <p:spPr>
            <a:xfrm>
              <a:off x="12068054" y="4147185"/>
              <a:ext cx="123946" cy="718185"/>
            </a:xfrm>
            <a:prstGeom prst="rect">
              <a:avLst/>
            </a:prstGeom>
            <a:solidFill>
              <a:srgbClr val="FAAD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7EEAFF-243D-2F4E-3C94-C716792C7835}"/>
                </a:ext>
              </a:extLst>
            </p:cNvPr>
            <p:cNvSpPr/>
            <p:nvPr/>
          </p:nvSpPr>
          <p:spPr>
            <a:xfrm>
              <a:off x="12068054" y="4865370"/>
              <a:ext cx="123946" cy="718185"/>
            </a:xfrm>
            <a:prstGeom prst="rect">
              <a:avLst/>
            </a:prstGeom>
            <a:solidFill>
              <a:srgbClr val="559E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897AF0D-9ADF-81BD-7B06-46EF179A08A1}"/>
              </a:ext>
            </a:extLst>
          </p:cNvPr>
          <p:cNvSpPr/>
          <p:nvPr/>
        </p:nvSpPr>
        <p:spPr>
          <a:xfrm rot="16200000">
            <a:off x="661927" y="2643127"/>
            <a:ext cx="123946" cy="144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45C3091-68DA-78EE-1428-03920E0F9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224" y="838200"/>
            <a:ext cx="545296" cy="5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6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CA190A-CD9C-B4F9-746A-8CF4700800E8}"/>
              </a:ext>
            </a:extLst>
          </p:cNvPr>
          <p:cNvSpPr/>
          <p:nvPr/>
        </p:nvSpPr>
        <p:spPr>
          <a:xfrm>
            <a:off x="9144000" y="0"/>
            <a:ext cx="3047999" cy="6858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C0884-9556-1DDC-D653-0DF0E2D890AB}"/>
              </a:ext>
            </a:extLst>
          </p:cNvPr>
          <p:cNvSpPr txBox="1"/>
          <p:nvPr/>
        </p:nvSpPr>
        <p:spPr>
          <a:xfrm>
            <a:off x="876300" y="928178"/>
            <a:ext cx="429323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42C9A-2AF6-D898-DD25-58553D78E115}"/>
              </a:ext>
            </a:extLst>
          </p:cNvPr>
          <p:cNvSpPr txBox="1"/>
          <p:nvPr/>
        </p:nvSpPr>
        <p:spPr>
          <a:xfrm>
            <a:off x="876300" y="2150720"/>
            <a:ext cx="4293229" cy="3354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Lorem Ipsum is simply dummy text of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the printing and typesetting industry.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Lorem Ipsum has been the industry’s standard dummy text ever since the 1500s, when an unknown printer took a galley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of type and scrambled it to make a type specimen book. </a:t>
            </a:r>
          </a:p>
          <a:p>
            <a:pPr marL="285750" indent="-285750">
              <a:spcBef>
                <a:spcPts val="600"/>
              </a:spcBef>
              <a:buClr>
                <a:srgbClr val="1974FF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It has survived not only five centuries,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but also the leap into electronic . </a:t>
            </a:r>
          </a:p>
          <a:p>
            <a:pPr marL="285750" indent="-285750">
              <a:spcBef>
                <a:spcPts val="600"/>
              </a:spcBef>
              <a:buClr>
                <a:srgbClr val="1974FF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It was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popularised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in the 1960s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with the release of Letraset sheets containing Lorem Ipsum passages, </a:t>
            </a:r>
            <a:b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</a:b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and more recently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F6A8D-F674-BE17-D314-9B7DF1B092B6}"/>
              </a:ext>
            </a:extLst>
          </p:cNvPr>
          <p:cNvSpPr txBox="1"/>
          <p:nvPr/>
        </p:nvSpPr>
        <p:spPr>
          <a:xfrm>
            <a:off x="876300" y="1693337"/>
            <a:ext cx="42932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0" i="1" dirty="0">
                <a:solidFill>
                  <a:srgbClr val="1974FF"/>
                </a:solidFill>
                <a:effectLst/>
                <a:latin typeface="Open Sans" pitchFamily="2" charset="0"/>
              </a:rPr>
              <a:t>General status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ECB8A-C515-7F1C-6CE7-71DA8CE0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73" r="9373"/>
          <a:stretch/>
        </p:blipFill>
        <p:spPr>
          <a:xfrm>
            <a:off x="6096000" y="928179"/>
            <a:ext cx="6095999" cy="50016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5A28B7-4328-DF5B-1F19-47354AB947F6}"/>
              </a:ext>
            </a:extLst>
          </p:cNvPr>
          <p:cNvSpPr/>
          <p:nvPr/>
        </p:nvSpPr>
        <p:spPr>
          <a:xfrm flipH="1">
            <a:off x="6095998" y="928178"/>
            <a:ext cx="6096001" cy="5001644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57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97E5D-377A-A4CA-33AD-9C26AA8B9899}"/>
              </a:ext>
            </a:extLst>
          </p:cNvPr>
          <p:cNvGrpSpPr/>
          <p:nvPr/>
        </p:nvGrpSpPr>
        <p:grpSpPr>
          <a:xfrm>
            <a:off x="6095999" y="928177"/>
            <a:ext cx="1134491" cy="1134491"/>
            <a:chOff x="6095999" y="928177"/>
            <a:chExt cx="1134491" cy="113449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3345A0-070A-8847-6D25-98F07D892463}"/>
                </a:ext>
              </a:extLst>
            </p:cNvPr>
            <p:cNvSpPr/>
            <p:nvPr/>
          </p:nvSpPr>
          <p:spPr>
            <a:xfrm>
              <a:off x="6095999" y="928177"/>
              <a:ext cx="1134491" cy="1134491"/>
            </a:xfrm>
            <a:prstGeom prst="rect">
              <a:avLst/>
            </a:prstGeom>
            <a:solidFill>
              <a:srgbClr val="0067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4B751B9-2A8A-D1D9-9C75-89714306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5379" y="1194879"/>
              <a:ext cx="655730" cy="60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78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D4B969-3318-84A9-C171-2218DD3F2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5390" r="1" b="20476"/>
          <a:stretch/>
        </p:blipFill>
        <p:spPr>
          <a:xfrm>
            <a:off x="6096001" y="0"/>
            <a:ext cx="6096000" cy="3429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8FADC-7CEB-ECC6-CC5B-0F76868C4771}"/>
              </a:ext>
            </a:extLst>
          </p:cNvPr>
          <p:cNvSpPr txBox="1"/>
          <p:nvPr/>
        </p:nvSpPr>
        <p:spPr>
          <a:xfrm>
            <a:off x="876300" y="928178"/>
            <a:ext cx="429323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Last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3AE62-038D-F30D-B064-FF67B701061F}"/>
              </a:ext>
            </a:extLst>
          </p:cNvPr>
          <p:cNvSpPr txBox="1"/>
          <p:nvPr/>
        </p:nvSpPr>
        <p:spPr>
          <a:xfrm>
            <a:off x="876301" y="1693337"/>
            <a:ext cx="3390900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aliqua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enim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ad minim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veniam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quis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nostrud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exercitation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ullamco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laboris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nisi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aliquip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ex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ea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commodo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consequat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. 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how we did 1.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how we did 2.</a:t>
            </a:r>
          </a:p>
          <a:p>
            <a:pPr marL="285750" indent="-285750">
              <a:spcBef>
                <a:spcPts val="600"/>
              </a:spcBef>
              <a:buClr>
                <a:srgbClr val="0067FA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itchFamily="2" charset="0"/>
              </a:rPr>
              <a:t>This is how we did 3.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68464-7490-085E-0998-4027D614967C}"/>
              </a:ext>
            </a:extLst>
          </p:cNvPr>
          <p:cNvSpPr/>
          <p:nvPr/>
        </p:nvSpPr>
        <p:spPr>
          <a:xfrm rot="10800000" flipH="1">
            <a:off x="6095998" y="1"/>
            <a:ext cx="6096001" cy="3429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58F7-B260-6959-0773-39B852A0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F11E1-7D83-4B61-B029-5DCF008A16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E786BA-8522-A04F-8C37-01DFE585338D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67FC7-4802-90EE-1D2A-5DFF73AE5550}"/>
              </a:ext>
            </a:extLst>
          </p:cNvPr>
          <p:cNvSpPr/>
          <p:nvPr/>
        </p:nvSpPr>
        <p:spPr>
          <a:xfrm>
            <a:off x="5169530" y="929253"/>
            <a:ext cx="6146170" cy="50384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42C0396-C4BE-2E16-F7EC-3AE4ECB70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843397"/>
              </p:ext>
            </p:extLst>
          </p:nvPr>
        </p:nvGraphicFramePr>
        <p:xfrm>
          <a:off x="5710550" y="1271620"/>
          <a:ext cx="5064130" cy="435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118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E1D687E-A523-3222-DB53-4805C44A8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17" r="29139"/>
          <a:stretch/>
        </p:blipFill>
        <p:spPr>
          <a:xfrm>
            <a:off x="8958804" y="0"/>
            <a:ext cx="3233195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68408C4-F97E-EAD9-CDEC-131E0049FF2D}"/>
              </a:ext>
            </a:extLst>
          </p:cNvPr>
          <p:cNvSpPr/>
          <p:nvPr/>
        </p:nvSpPr>
        <p:spPr>
          <a:xfrm flipH="1" flipV="1">
            <a:off x="8958802" y="-1"/>
            <a:ext cx="3233197" cy="685799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6B9F6-47C4-64F0-5A07-E0E757448554}"/>
              </a:ext>
            </a:extLst>
          </p:cNvPr>
          <p:cNvSpPr/>
          <p:nvPr/>
        </p:nvSpPr>
        <p:spPr>
          <a:xfrm>
            <a:off x="876300" y="1760449"/>
            <a:ext cx="9668237" cy="32490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76A28-3EB2-B11F-CC6E-72E969D55DDD}"/>
              </a:ext>
            </a:extLst>
          </p:cNvPr>
          <p:cNvSpPr/>
          <p:nvPr/>
        </p:nvSpPr>
        <p:spPr>
          <a:xfrm>
            <a:off x="-1" y="5164664"/>
            <a:ext cx="10544537" cy="1212988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8F71-583D-95C2-2658-4DD6213718DF}"/>
              </a:ext>
            </a:extLst>
          </p:cNvPr>
          <p:cNvSpPr txBox="1"/>
          <p:nvPr/>
        </p:nvSpPr>
        <p:spPr>
          <a:xfrm>
            <a:off x="876300" y="928178"/>
            <a:ext cx="4293230" cy="67710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3EE1-595A-C216-6362-944F2720DA22}"/>
              </a:ext>
            </a:extLst>
          </p:cNvPr>
          <p:cNvSpPr txBox="1"/>
          <p:nvPr/>
        </p:nvSpPr>
        <p:spPr>
          <a:xfrm>
            <a:off x="2951544" y="5401826"/>
            <a:ext cx="494239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7C582-1C72-FDD2-8A0A-18FF8FF3E1EA}"/>
              </a:ext>
            </a:extLst>
          </p:cNvPr>
          <p:cNvSpPr txBox="1"/>
          <p:nvPr/>
        </p:nvSpPr>
        <p:spPr>
          <a:xfrm>
            <a:off x="876302" y="5401826"/>
            <a:ext cx="219099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0" i="1" dirty="0">
                <a:solidFill>
                  <a:schemeClr val="bg1"/>
                </a:solidFill>
                <a:effectLst/>
                <a:latin typeface="Open Sans" pitchFamily="2" charset="0"/>
              </a:rPr>
              <a:t>Growth </a:t>
            </a:r>
            <a:br>
              <a:rPr lang="en-US" sz="2400" b="0" i="1" dirty="0">
                <a:solidFill>
                  <a:schemeClr val="bg1"/>
                </a:solidFill>
                <a:effectLst/>
                <a:latin typeface="Open Sans" pitchFamily="2" charset="0"/>
              </a:rPr>
            </a:br>
            <a:r>
              <a:rPr lang="en-US" sz="2400" b="0" i="1" dirty="0">
                <a:solidFill>
                  <a:schemeClr val="bg1"/>
                </a:solidFill>
                <a:effectLst/>
                <a:latin typeface="Open Sans" pitchFamily="2" charset="0"/>
              </a:rPr>
              <a:t>numbers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F86972-AAC7-0F5F-1BE1-CCE8FE1415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57292"/>
              </p:ext>
            </p:extLst>
          </p:nvPr>
        </p:nvGraphicFramePr>
        <p:xfrm>
          <a:off x="1311797" y="1880266"/>
          <a:ext cx="8807563" cy="300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928F8A-CAC5-477B-971D-E10CD5757600}"/>
              </a:ext>
            </a:extLst>
          </p:cNvPr>
          <p:cNvCxnSpPr>
            <a:cxnSpLocks/>
          </p:cNvCxnSpPr>
          <p:nvPr/>
        </p:nvCxnSpPr>
        <p:spPr>
          <a:xfrm>
            <a:off x="0" y="5771158"/>
            <a:ext cx="6778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2F804-979B-2BB6-2BF8-2DE72868E174}"/>
              </a:ext>
            </a:extLst>
          </p:cNvPr>
          <p:cNvSpPr/>
          <p:nvPr/>
        </p:nvSpPr>
        <p:spPr>
          <a:xfrm>
            <a:off x="12068054" y="5164664"/>
            <a:ext cx="123946" cy="1212988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C9CF632-F7FA-5619-66AF-EBE8C69B5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6308" y="5484632"/>
            <a:ext cx="573052" cy="5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581CFB-B304-EF7C-01A5-968AE4133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03" t="7612" r="37420" b="7612"/>
          <a:stretch/>
        </p:blipFill>
        <p:spPr>
          <a:xfrm>
            <a:off x="0" y="0"/>
            <a:ext cx="32004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91DA42-EE72-9070-1D0B-338EF8173D35}"/>
              </a:ext>
            </a:extLst>
          </p:cNvPr>
          <p:cNvSpPr txBox="1"/>
          <p:nvPr/>
        </p:nvSpPr>
        <p:spPr>
          <a:xfrm>
            <a:off x="4320540" y="699485"/>
            <a:ext cx="10439400" cy="135421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Brief Executive</a:t>
            </a:r>
          </a:p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F411C4-25B8-663D-2682-31E6FECE45B0}"/>
              </a:ext>
            </a:extLst>
          </p:cNvPr>
          <p:cNvSpPr/>
          <p:nvPr/>
        </p:nvSpPr>
        <p:spPr>
          <a:xfrm flipH="1" flipV="1">
            <a:off x="-1" y="-1"/>
            <a:ext cx="3200399" cy="685799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8E1456-B39D-4816-A27E-90A55C2DA3C0}"/>
              </a:ext>
            </a:extLst>
          </p:cNvPr>
          <p:cNvSpPr/>
          <p:nvPr/>
        </p:nvSpPr>
        <p:spPr>
          <a:xfrm>
            <a:off x="2636519" y="4575606"/>
            <a:ext cx="8679181" cy="158290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54470-A06D-22D0-5479-04632BD901EA}"/>
              </a:ext>
            </a:extLst>
          </p:cNvPr>
          <p:cNvSpPr txBox="1"/>
          <p:nvPr/>
        </p:nvSpPr>
        <p:spPr>
          <a:xfrm>
            <a:off x="3200400" y="5120839"/>
            <a:ext cx="67513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Nemo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enim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ipsam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voluptatem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quia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voluptas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aspernatur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, Sed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perspiciatis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unde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omnis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ist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natus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error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voluptatem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accusantium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B5F82-2115-5979-2399-C9B74E4BCE2B}"/>
              </a:ext>
            </a:extLst>
          </p:cNvPr>
          <p:cNvSpPr txBox="1"/>
          <p:nvPr/>
        </p:nvSpPr>
        <p:spPr>
          <a:xfrm>
            <a:off x="4320540" y="2427896"/>
            <a:ext cx="6995160" cy="1708160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74FF"/>
                </a:solidFill>
                <a:effectLst/>
                <a:latin typeface="Open Sans" pitchFamily="2" charset="0"/>
              </a:rPr>
              <a:t>2018-2020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74FF"/>
                </a:solidFill>
                <a:effectLst/>
                <a:latin typeface="Open Sans" pitchFamily="2" charset="0"/>
              </a:rPr>
              <a:t>155 growth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74FF"/>
                </a:solidFill>
                <a:effectLst/>
                <a:latin typeface="Open Sans" pitchFamily="2" charset="0"/>
              </a:rPr>
              <a:t>30,000 new MRR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74FF"/>
                </a:solidFill>
                <a:effectLst/>
                <a:latin typeface="Open Sans" pitchFamily="2" charset="0"/>
              </a:rPr>
              <a:t>Lorem ipsum $25,650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C58F3F-A806-E1C1-4CA5-CDEF072F8C16}"/>
              </a:ext>
            </a:extLst>
          </p:cNvPr>
          <p:cNvSpPr/>
          <p:nvPr/>
        </p:nvSpPr>
        <p:spPr>
          <a:xfrm>
            <a:off x="2636519" y="809348"/>
            <a:ext cx="1134491" cy="1134491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CA330A-A5A9-DA78-0FAB-105668939688}"/>
              </a:ext>
            </a:extLst>
          </p:cNvPr>
          <p:cNvSpPr/>
          <p:nvPr/>
        </p:nvSpPr>
        <p:spPr>
          <a:xfrm>
            <a:off x="0" y="4575605"/>
            <a:ext cx="123946" cy="1582909"/>
          </a:xfrm>
          <a:prstGeom prst="rect">
            <a:avLst/>
          </a:prstGeom>
          <a:solidFill>
            <a:srgbClr val="006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5CC903-0672-EF5B-9CE0-558D17D14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432" y="1022631"/>
            <a:ext cx="589936" cy="7079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E2D001-AB5E-7509-74CB-EC27C3C62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2063" y="5196840"/>
            <a:ext cx="510658" cy="3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3EB76A-507B-D9FA-7ACC-D5A30CA0B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" t="-367" r="7875" b="28938"/>
          <a:stretch/>
        </p:blipFill>
        <p:spPr>
          <a:xfrm>
            <a:off x="876300" y="914400"/>
            <a:ext cx="11315700" cy="5943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F77CFB-685C-4AAF-C19C-D0DAD92F1568}"/>
              </a:ext>
            </a:extLst>
          </p:cNvPr>
          <p:cNvSpPr/>
          <p:nvPr/>
        </p:nvSpPr>
        <p:spPr>
          <a:xfrm flipH="1" flipV="1">
            <a:off x="876299" y="914399"/>
            <a:ext cx="11315699" cy="59436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  <a:alpha val="6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8E177-9842-5F21-F6F9-66B344C7C304}"/>
              </a:ext>
            </a:extLst>
          </p:cNvPr>
          <p:cNvSpPr/>
          <p:nvPr/>
        </p:nvSpPr>
        <p:spPr>
          <a:xfrm>
            <a:off x="1" y="-1"/>
            <a:ext cx="11315699" cy="5730239"/>
          </a:xfrm>
          <a:prstGeom prst="rect">
            <a:avLst/>
          </a:prstGeom>
          <a:solidFill>
            <a:srgbClr val="197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1EC4E-FE6A-F6C3-091C-035488ACBB24}"/>
              </a:ext>
            </a:extLst>
          </p:cNvPr>
          <p:cNvSpPr txBox="1"/>
          <p:nvPr/>
        </p:nvSpPr>
        <p:spPr>
          <a:xfrm>
            <a:off x="2095500" y="1397675"/>
            <a:ext cx="5219701" cy="203132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 </a:t>
            </a:r>
            <a:br>
              <a:rPr lang="en-US" sz="6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6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2E00B-E1FC-904B-25BC-5C1B28AFB39E}"/>
              </a:ext>
            </a:extLst>
          </p:cNvPr>
          <p:cNvSpPr txBox="1"/>
          <p:nvPr/>
        </p:nvSpPr>
        <p:spPr>
          <a:xfrm>
            <a:off x="2095500" y="3517051"/>
            <a:ext cx="832866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Lorem ipsum dolor sit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amet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consectetur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adipiscing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elit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, sed do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eiusmod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tempor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incididunt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labore et dolore magna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aliqua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. </a:t>
            </a:r>
            <a:b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</a:b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Ut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enim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pen Sans" pitchFamily="2" charset="0"/>
              </a:rPr>
              <a:t> ad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minim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veniam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,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quis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nostrud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exercitation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ullamco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laboris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nisi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ut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aliquip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ex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ea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commodo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Open Sans" pitchFamily="2" charset="0"/>
              </a:rPr>
              <a:t>consequat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Open Sans" pitchFamily="2" charset="0"/>
              </a:rPr>
              <a:t>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5FEFFD-9D1E-31FA-47D3-A89ED18F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2480" y="1658668"/>
            <a:ext cx="1501140" cy="15011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F6E117-C0CD-B7D8-6DEF-4A49ADAE717A}"/>
              </a:ext>
            </a:extLst>
          </p:cNvPr>
          <p:cNvCxnSpPr>
            <a:cxnSpLocks/>
          </p:cNvCxnSpPr>
          <p:nvPr/>
        </p:nvCxnSpPr>
        <p:spPr>
          <a:xfrm>
            <a:off x="0" y="1900198"/>
            <a:ext cx="17983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6554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1063</Words>
  <Application>Microsoft Office PowerPoint</Application>
  <PresentationFormat>Widescreen</PresentationFormat>
  <Paragraphs>250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Segoe UI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pahlawan design</dc:creator>
  <cp:lastModifiedBy>Lia Pope</cp:lastModifiedBy>
  <cp:revision>13</cp:revision>
  <dcterms:created xsi:type="dcterms:W3CDTF">2023-10-18T04:36:08Z</dcterms:created>
  <dcterms:modified xsi:type="dcterms:W3CDTF">2023-10-25T16:45:19Z</dcterms:modified>
</cp:coreProperties>
</file>